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7" r:id="rId2"/>
  </p:sldMasterIdLst>
  <p:notesMasterIdLst>
    <p:notesMasterId r:id="rId39"/>
  </p:notesMasterIdLst>
  <p:sldIdLst>
    <p:sldId id="276" r:id="rId3"/>
    <p:sldId id="288" r:id="rId4"/>
    <p:sldId id="290" r:id="rId5"/>
    <p:sldId id="291" r:id="rId6"/>
    <p:sldId id="292" r:id="rId7"/>
    <p:sldId id="296" r:id="rId8"/>
    <p:sldId id="269" r:id="rId9"/>
    <p:sldId id="354" r:id="rId10"/>
    <p:sldId id="294" r:id="rId11"/>
    <p:sldId id="356" r:id="rId12"/>
    <p:sldId id="295" r:id="rId13"/>
    <p:sldId id="317" r:id="rId14"/>
    <p:sldId id="355" r:id="rId15"/>
    <p:sldId id="306" r:id="rId16"/>
    <p:sldId id="337" r:id="rId17"/>
    <p:sldId id="298" r:id="rId18"/>
    <p:sldId id="340" r:id="rId19"/>
    <p:sldId id="342" r:id="rId20"/>
    <p:sldId id="341" r:id="rId21"/>
    <p:sldId id="343" r:id="rId22"/>
    <p:sldId id="284" r:id="rId23"/>
    <p:sldId id="344" r:id="rId24"/>
    <p:sldId id="303" r:id="rId25"/>
    <p:sldId id="346" r:id="rId26"/>
    <p:sldId id="348" r:id="rId27"/>
    <p:sldId id="349" r:id="rId28"/>
    <p:sldId id="350" r:id="rId29"/>
    <p:sldId id="324" r:id="rId30"/>
    <p:sldId id="353" r:id="rId31"/>
    <p:sldId id="310" r:id="rId32"/>
    <p:sldId id="312" r:id="rId33"/>
    <p:sldId id="327" r:id="rId34"/>
    <p:sldId id="329" r:id="rId35"/>
    <p:sldId id="332" r:id="rId36"/>
    <p:sldId id="331" r:id="rId37"/>
    <p:sldId id="270"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E715260-B2B1-4526-9168-0266BD60D6CD}" v="1" dt="2023-04-27T13:05:24.47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7" autoAdjust="0"/>
    <p:restoredTop sz="94220" autoAdjust="0"/>
  </p:normalViewPr>
  <p:slideViewPr>
    <p:cSldViewPr snapToGrid="0">
      <p:cViewPr varScale="1">
        <p:scale>
          <a:sx n="153" d="100"/>
          <a:sy n="153" d="100"/>
        </p:scale>
        <p:origin x="624" y="138"/>
      </p:cViewPr>
      <p:guideLst/>
    </p:cSldViewPr>
  </p:slideViewPr>
  <p:outlineViewPr>
    <p:cViewPr>
      <p:scale>
        <a:sx n="33" d="100"/>
        <a:sy n="33" d="100"/>
      </p:scale>
      <p:origin x="0" y="-16500"/>
    </p:cViewPr>
  </p:outlineViewPr>
  <p:notesTextViewPr>
    <p:cViewPr>
      <p:scale>
        <a:sx n="1" d="1"/>
        <a:sy n="1" d="1"/>
      </p:scale>
      <p:origin x="0" y="0"/>
    </p:cViewPr>
  </p:notesTextViewPr>
  <p:sorterViewPr>
    <p:cViewPr>
      <p:scale>
        <a:sx n="100" d="100"/>
        <a:sy n="100" d="100"/>
      </p:scale>
      <p:origin x="0" y="-5274"/>
    </p:cViewPr>
  </p:sorterViewPr>
  <p:notesViewPr>
    <p:cSldViewPr snapToGrid="0">
      <p:cViewPr varScale="1">
        <p:scale>
          <a:sx n="55" d="100"/>
          <a:sy n="55" d="100"/>
        </p:scale>
        <p:origin x="2880" y="7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notesMaster" Target="notesMasters/notesMaster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presProps" Target="presProps.xml"/><Relationship Id="rId45" Type="http://schemas.microsoft.com/office/2015/10/relationships/revisionInfo" Target="revisionInfo.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microsoft.com/office/2016/11/relationships/changesInfo" Target="changesInfos/changesInfo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20" Type="http://schemas.openxmlformats.org/officeDocument/2006/relationships/slide" Target="slides/slide18.xml"/><Relationship Id="rId4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TEWART, Adam (NHS WEST YORKSHIRE ICB - 15F)" userId="d4d933e5-e298-4b5d-9869-f9422c5de05f" providerId="ADAL" clId="{DE715260-B2B1-4526-9168-0266BD60D6CD}"/>
    <pc:docChg chg="addSld modSld">
      <pc:chgData name="STEWART, Adam (NHS WEST YORKSHIRE ICB - 15F)" userId="d4d933e5-e298-4b5d-9869-f9422c5de05f" providerId="ADAL" clId="{DE715260-B2B1-4526-9168-0266BD60D6CD}" dt="2023-04-27T13:05:45.073" v="10" actId="20577"/>
      <pc:docMkLst>
        <pc:docMk/>
      </pc:docMkLst>
      <pc:sldChg chg="modSp mod">
        <pc:chgData name="STEWART, Adam (NHS WEST YORKSHIRE ICB - 15F)" userId="d4d933e5-e298-4b5d-9869-f9422c5de05f" providerId="ADAL" clId="{DE715260-B2B1-4526-9168-0266BD60D6CD}" dt="2023-04-27T13:05:36.371" v="6" actId="20577"/>
        <pc:sldMkLst>
          <pc:docMk/>
          <pc:sldMk cId="1212890779" sldId="295"/>
        </pc:sldMkLst>
        <pc:spChg chg="mod">
          <ac:chgData name="STEWART, Adam (NHS WEST YORKSHIRE ICB - 15F)" userId="d4d933e5-e298-4b5d-9869-f9422c5de05f" providerId="ADAL" clId="{DE715260-B2B1-4526-9168-0266BD60D6CD}" dt="2023-04-27T13:05:36.371" v="6" actId="20577"/>
          <ac:spMkLst>
            <pc:docMk/>
            <pc:sldMk cId="1212890779" sldId="295"/>
            <ac:spMk id="5" creationId="{744F2E34-7679-46CB-9B4C-022B8C4BD4F7}"/>
          </ac:spMkLst>
        </pc:spChg>
      </pc:sldChg>
      <pc:sldChg chg="modSp mod">
        <pc:chgData name="STEWART, Adam (NHS WEST YORKSHIRE ICB - 15F)" userId="d4d933e5-e298-4b5d-9869-f9422c5de05f" providerId="ADAL" clId="{DE715260-B2B1-4526-9168-0266BD60D6CD}" dt="2023-04-27T13:05:39.099" v="8" actId="20577"/>
        <pc:sldMkLst>
          <pc:docMk/>
          <pc:sldMk cId="3489953467" sldId="317"/>
        </pc:sldMkLst>
        <pc:spChg chg="mod">
          <ac:chgData name="STEWART, Adam (NHS WEST YORKSHIRE ICB - 15F)" userId="d4d933e5-e298-4b5d-9869-f9422c5de05f" providerId="ADAL" clId="{DE715260-B2B1-4526-9168-0266BD60D6CD}" dt="2023-04-27T13:05:39.099" v="8" actId="20577"/>
          <ac:spMkLst>
            <pc:docMk/>
            <pc:sldMk cId="3489953467" sldId="317"/>
            <ac:spMk id="5" creationId="{744F2E34-7679-46CB-9B4C-022B8C4BD4F7}"/>
          </ac:spMkLst>
        </pc:spChg>
      </pc:sldChg>
      <pc:sldChg chg="modSp mod">
        <pc:chgData name="STEWART, Adam (NHS WEST YORKSHIRE ICB - 15F)" userId="d4d933e5-e298-4b5d-9869-f9422c5de05f" providerId="ADAL" clId="{DE715260-B2B1-4526-9168-0266BD60D6CD}" dt="2023-04-27T13:05:45.073" v="10" actId="20577"/>
        <pc:sldMkLst>
          <pc:docMk/>
          <pc:sldMk cId="3042898267" sldId="355"/>
        </pc:sldMkLst>
        <pc:spChg chg="mod">
          <ac:chgData name="STEWART, Adam (NHS WEST YORKSHIRE ICB - 15F)" userId="d4d933e5-e298-4b5d-9869-f9422c5de05f" providerId="ADAL" clId="{DE715260-B2B1-4526-9168-0266BD60D6CD}" dt="2023-04-27T13:05:45.073" v="10" actId="20577"/>
          <ac:spMkLst>
            <pc:docMk/>
            <pc:sldMk cId="3042898267" sldId="355"/>
            <ac:spMk id="5" creationId="{744F2E34-7679-46CB-9B4C-022B8C4BD4F7}"/>
          </ac:spMkLst>
        </pc:spChg>
      </pc:sldChg>
      <pc:sldChg chg="modSp add mod">
        <pc:chgData name="STEWART, Adam (NHS WEST YORKSHIRE ICB - 15F)" userId="d4d933e5-e298-4b5d-9869-f9422c5de05f" providerId="ADAL" clId="{DE715260-B2B1-4526-9168-0266BD60D6CD}" dt="2023-04-27T13:05:32.177" v="4" actId="20577"/>
        <pc:sldMkLst>
          <pc:docMk/>
          <pc:sldMk cId="3863243222" sldId="356"/>
        </pc:sldMkLst>
        <pc:spChg chg="mod">
          <ac:chgData name="STEWART, Adam (NHS WEST YORKSHIRE ICB - 15F)" userId="d4d933e5-e298-4b5d-9869-f9422c5de05f" providerId="ADAL" clId="{DE715260-B2B1-4526-9168-0266BD60D6CD}" dt="2023-04-27T13:05:32.177" v="4" actId="20577"/>
          <ac:spMkLst>
            <pc:docMk/>
            <pc:sldMk cId="3863243222" sldId="356"/>
            <ac:spMk id="5" creationId="{744F2E34-7679-46CB-9B4C-022B8C4BD4F7}"/>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DAFCD45-25BA-4B5F-BDCF-4D6D2021002F}" type="datetimeFigureOut">
              <a:rPr lang="en-GB" smtClean="0"/>
              <a:t>27/04/2023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E0BC6EF-9C21-4C0D-A9B7-5D9CE5F13E47}" type="slidenum">
              <a:rPr lang="en-GB" smtClean="0"/>
              <a:t>‹#›</a:t>
            </a:fld>
            <a:endParaRPr lang="en-GB"/>
          </a:p>
        </p:txBody>
      </p:sp>
    </p:spTree>
    <p:extLst>
      <p:ext uri="{BB962C8B-B14F-4D97-AF65-F5344CB8AC3E}">
        <p14:creationId xmlns:p14="http://schemas.microsoft.com/office/powerpoint/2010/main" val="9475168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8255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GB" sz="24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Helvetica Neue"/>
              </a:rPr>
              <a:t>Boards are made up of senior representatives from across the health and care partnership including representatives from the third sector and from </a:t>
            </a:r>
            <a:r>
              <a:rPr kumimoji="0" lang="en-GB" sz="24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Helvetica Neue"/>
              </a:rPr>
              <a:t>Healthwatch</a:t>
            </a:r>
            <a:r>
              <a:rPr kumimoji="0" lang="en-GB" sz="24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Helvetica Neue"/>
              </a:rPr>
              <a:t> Leeds.</a:t>
            </a:r>
          </a:p>
          <a:p>
            <a:pPr marL="0" marR="0" lvl="0" indent="0" algn="l" defTabSz="8255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GB" sz="105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Helvetica Neue"/>
            </a:endParaRPr>
          </a:p>
          <a:p>
            <a:pPr marL="0" marR="0" lvl="0" indent="0" algn="l" defTabSz="8255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GB" sz="24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Helvetica Neue"/>
              </a:rPr>
              <a:t>There is also space for 'citizen' or people's voice representation, which we are thinking about today</a:t>
            </a:r>
            <a:endParaRPr lang="en-GB" dirty="0"/>
          </a:p>
        </p:txBody>
      </p:sp>
    </p:spTree>
    <p:extLst>
      <p:ext uri="{BB962C8B-B14F-4D97-AF65-F5344CB8AC3E}">
        <p14:creationId xmlns:p14="http://schemas.microsoft.com/office/powerpoint/2010/main" val="27011429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8255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GB" sz="24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Helvetica Neue"/>
              </a:rPr>
              <a:t>Boards are made up of senior representatives from across the health and care partnership including representatives from the third sector and from </a:t>
            </a:r>
            <a:r>
              <a:rPr kumimoji="0" lang="en-GB" sz="24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Helvetica Neue"/>
              </a:rPr>
              <a:t>Healthwatch</a:t>
            </a:r>
            <a:r>
              <a:rPr kumimoji="0" lang="en-GB" sz="24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Helvetica Neue"/>
              </a:rPr>
              <a:t> Leeds.</a:t>
            </a:r>
          </a:p>
          <a:p>
            <a:pPr marL="0" marR="0" lvl="0" indent="0" algn="l" defTabSz="8255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GB" sz="105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Helvetica Neue"/>
            </a:endParaRPr>
          </a:p>
          <a:p>
            <a:pPr marL="0" marR="0" lvl="0" indent="0" algn="l" defTabSz="8255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GB" sz="24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Helvetica Neue"/>
              </a:rPr>
              <a:t>There is also space for 'citizen' or people's voice representation, which we are thinking about today</a:t>
            </a:r>
            <a:endParaRPr lang="en-GB" dirty="0"/>
          </a:p>
        </p:txBody>
      </p:sp>
    </p:spTree>
    <p:extLst>
      <p:ext uri="{BB962C8B-B14F-4D97-AF65-F5344CB8AC3E}">
        <p14:creationId xmlns:p14="http://schemas.microsoft.com/office/powerpoint/2010/main" val="23117068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8255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GB" sz="24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Helvetica Neue"/>
              </a:rPr>
              <a:t>It is essential that local people's views are included in these decision-making processes. </a:t>
            </a:r>
          </a:p>
          <a:p>
            <a:pPr marL="0" marR="0" lvl="0" indent="0" algn="l" defTabSz="8255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GB" sz="8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Helvetica Neue"/>
            </a:endParaRPr>
          </a:p>
          <a:p>
            <a:pPr marL="0" marR="0" lvl="0" indent="0" algn="l" defTabSz="8255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GB" sz="24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Helvetica Neue"/>
              </a:rPr>
              <a:t>This workshop builds on what we have learned so far about people's experiences of living with frailty in Leeds, and gives us an opportunity to begin to think about what how we can involve people more moving forward.</a:t>
            </a:r>
            <a:endParaRPr kumimoji="0" lang="en-GB" sz="2400" b="0" i="0" u="none" strike="noStrike" kern="0" cap="none" spc="0" normalizeH="0" baseline="0" noProof="0" dirty="0">
              <a:ln>
                <a:noFill/>
              </a:ln>
              <a:solidFill>
                <a:srgbClr val="000000"/>
              </a:solidFill>
              <a:effectLst/>
              <a:uLnTx/>
              <a:uFillTx/>
              <a:latin typeface="Arial" panose="020B0604020202020204" pitchFamily="34" charset="0"/>
              <a:sym typeface="Helvetica Neue"/>
            </a:endParaRPr>
          </a:p>
          <a:p>
            <a:endParaRPr lang="en-GB" dirty="0"/>
          </a:p>
        </p:txBody>
      </p:sp>
    </p:spTree>
    <p:extLst>
      <p:ext uri="{BB962C8B-B14F-4D97-AF65-F5344CB8AC3E}">
        <p14:creationId xmlns:p14="http://schemas.microsoft.com/office/powerpoint/2010/main" val="1428306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Improving Access to Services /</a:t>
            </a:r>
            <a:r>
              <a:rPr lang="en-GB" baseline="0" dirty="0"/>
              <a:t> PCAL+</a:t>
            </a:r>
            <a:endParaRPr lang="en-GB" dirty="0"/>
          </a:p>
          <a:p>
            <a:endParaRPr lang="en-GB" dirty="0"/>
          </a:p>
          <a:p>
            <a:r>
              <a:rPr lang="en-GB" dirty="0"/>
              <a:t>24/7 Integrated Primary Care Services  </a:t>
            </a:r>
          </a:p>
          <a:p>
            <a:endParaRPr lang="en-GB" dirty="0"/>
          </a:p>
          <a:p>
            <a:r>
              <a:rPr lang="en-GB" dirty="0"/>
              <a:t>Urgent Treatment Centres Strategy and Development </a:t>
            </a:r>
          </a:p>
          <a:p>
            <a:endParaRPr lang="en-GB" dirty="0"/>
          </a:p>
          <a:p>
            <a:r>
              <a:rPr lang="en-GB" dirty="0"/>
              <a:t>In-Hospital Strategy and Development  </a:t>
            </a:r>
          </a:p>
          <a:p>
            <a:endParaRPr lang="en-GB" dirty="0"/>
          </a:p>
          <a:p>
            <a:r>
              <a:rPr lang="en-GB" dirty="0"/>
              <a:t>Same Day Mental Health and Crisis Response  </a:t>
            </a:r>
          </a:p>
          <a:p>
            <a:endParaRPr lang="en-GB" dirty="0"/>
          </a:p>
          <a:p>
            <a:r>
              <a:rPr lang="en-GB" dirty="0"/>
              <a:t>Same Day Response for Children </a:t>
            </a:r>
          </a:p>
          <a:p>
            <a:endParaRPr lang="en-GB" dirty="0"/>
          </a:p>
          <a:p>
            <a:r>
              <a:rPr lang="en-GB" dirty="0"/>
              <a:t>Same Day Urgent Community Response </a:t>
            </a:r>
          </a:p>
        </p:txBody>
      </p:sp>
      <p:sp>
        <p:nvSpPr>
          <p:cNvPr id="4" name="Slide Number Placeholder 3"/>
          <p:cNvSpPr>
            <a:spLocks noGrp="1"/>
          </p:cNvSpPr>
          <p:nvPr>
            <p:ph type="sldNum" sz="quarter" idx="5"/>
          </p:nvPr>
        </p:nvSpPr>
        <p:spPr/>
        <p:txBody>
          <a:bodyPr/>
          <a:lstStyle/>
          <a:p>
            <a:fld id="{7E0BC6EF-9C21-4C0D-A9B7-5D9CE5F13E47}" type="slidenum">
              <a:rPr lang="en-GB" smtClean="0"/>
              <a:t>17</a:t>
            </a:fld>
            <a:endParaRPr lang="en-GB"/>
          </a:p>
        </p:txBody>
      </p:sp>
    </p:spTree>
    <p:extLst>
      <p:ext uri="{BB962C8B-B14F-4D97-AF65-F5344CB8AC3E}">
        <p14:creationId xmlns:p14="http://schemas.microsoft.com/office/powerpoint/2010/main" val="3028346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58713842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1.png"/><Relationship Id="rId4" Type="http://schemas.openxmlformats.org/officeDocument/2006/relationships/image" Target="../media/image4.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12.png"/><Relationship Id="rId4" Type="http://schemas.openxmlformats.org/officeDocument/2006/relationships/image" Target="../media/image4.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14.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6.png"/></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7.png"/><Relationship Id="rId1" Type="http://schemas.openxmlformats.org/officeDocument/2006/relationships/slideMaster" Target="../slideMasters/slideMaster2.xml"/><Relationship Id="rId4" Type="http://schemas.openxmlformats.org/officeDocument/2006/relationships/image" Target="../media/image18.emf"/></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9.png"/><Relationship Id="rId1" Type="http://schemas.openxmlformats.org/officeDocument/2006/relationships/slideMaster" Target="../slideMasters/slideMaster2.xml"/><Relationship Id="rId4" Type="http://schemas.openxmlformats.org/officeDocument/2006/relationships/image" Target="../media/image18.emf"/></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15.png"/><Relationship Id="rId2" Type="http://schemas.openxmlformats.org/officeDocument/2006/relationships/image" Target="../media/image7.png"/><Relationship Id="rId1" Type="http://schemas.openxmlformats.org/officeDocument/2006/relationships/slideMaster" Target="../slideMasters/slideMaster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23.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7.png"/><Relationship Id="rId1" Type="http://schemas.openxmlformats.org/officeDocument/2006/relationships/slideMaster" Target="../slideMasters/slideMaster2.xml"/><Relationship Id="rId5" Type="http://schemas.openxmlformats.org/officeDocument/2006/relationships/image" Target="../media/image26.png"/><Relationship Id="rId4" Type="http://schemas.openxmlformats.org/officeDocument/2006/relationships/image" Target="../media/image25.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7.png"/><Relationship Id="rId1" Type="http://schemas.openxmlformats.org/officeDocument/2006/relationships/slideMaster" Target="../slideMasters/slideMaster2.xml"/><Relationship Id="rId5" Type="http://schemas.openxmlformats.org/officeDocument/2006/relationships/image" Target="../media/image26.png"/><Relationship Id="rId4" Type="http://schemas.openxmlformats.org/officeDocument/2006/relationships/image" Target="../media/image25.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11.png"/><Relationship Id="rId4" Type="http://schemas.openxmlformats.org/officeDocument/2006/relationships/image" Target="../media/image16.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Title Slide - The Headrow">
    <p:bg>
      <p:bgPr>
        <a:solidFill>
          <a:srgbClr val="FFFFFF"/>
        </a:solidFill>
        <a:effectLst/>
      </p:bgPr>
    </p:bg>
    <p:spTree>
      <p:nvGrpSpPr>
        <p:cNvPr id="1" name=""/>
        <p:cNvGrpSpPr/>
        <p:nvPr/>
      </p:nvGrpSpPr>
      <p:grpSpPr>
        <a:xfrm>
          <a:off x="0" y="0"/>
          <a:ext cx="0" cy="0"/>
          <a:chOff x="0" y="0"/>
          <a:chExt cx="0" cy="0"/>
        </a:xfrm>
      </p:grpSpPr>
      <p:pic>
        <p:nvPicPr>
          <p:cNvPr id="16" name="Image" descr="Image"/>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2881948"/>
            <a:ext cx="12192992" cy="4016988"/>
          </a:xfrm>
          <a:prstGeom prst="rect">
            <a:avLst/>
          </a:prstGeom>
          <a:ln w="12700">
            <a:miter lim="400000"/>
          </a:ln>
        </p:spPr>
      </p:pic>
      <p:pic>
        <p:nvPicPr>
          <p:cNvPr id="17" name="LH&amp;CP_Logos_Primary Logo.png" descr="LH&amp;CP_Logos_Primary Logo.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4969" y="335555"/>
            <a:ext cx="3650719" cy="1320761"/>
          </a:xfrm>
          <a:prstGeom prst="rect">
            <a:avLst/>
          </a:prstGeom>
          <a:ln w="12700">
            <a:miter lim="400000"/>
          </a:ln>
        </p:spPr>
      </p:pic>
      <p:sp>
        <p:nvSpPr>
          <p:cNvPr id="18" name="Body Level One…"/>
          <p:cNvSpPr txBox="1">
            <a:spLocks noGrp="1"/>
          </p:cNvSpPr>
          <p:nvPr>
            <p:ph type="body" sz="quarter" idx="1" hasCustomPrompt="1"/>
          </p:nvPr>
        </p:nvSpPr>
        <p:spPr>
          <a:xfrm>
            <a:off x="831848" y="3715509"/>
            <a:ext cx="10985502" cy="318490"/>
          </a:xfrm>
          <a:prstGeom prst="rect">
            <a:avLst/>
          </a:prstGeom>
        </p:spPr>
        <p:txBody>
          <a:bodyPr lIns="45718" tIns="45718" rIns="45718" bIns="45718">
            <a:normAutofit/>
          </a:bodyPr>
          <a:lstStyle>
            <a:lvl1pPr>
              <a:defRPr sz="1800">
                <a:solidFill>
                  <a:srgbClr val="1B365D"/>
                </a:solidFill>
              </a:defRPr>
            </a:lvl1pPr>
            <a:lvl2pPr>
              <a:defRPr sz="1800">
                <a:solidFill>
                  <a:srgbClr val="1B365D"/>
                </a:solidFill>
              </a:defRPr>
            </a:lvl2pPr>
            <a:lvl3pPr>
              <a:defRPr sz="1800">
                <a:solidFill>
                  <a:srgbClr val="1B365D"/>
                </a:solidFill>
              </a:defRPr>
            </a:lvl3pPr>
            <a:lvl4pPr>
              <a:defRPr sz="1800">
                <a:solidFill>
                  <a:srgbClr val="1B365D"/>
                </a:solidFill>
              </a:defRPr>
            </a:lvl4pPr>
            <a:lvl5pPr>
              <a:defRPr sz="1800">
                <a:solidFill>
                  <a:srgbClr val="1B365D"/>
                </a:solidFill>
              </a:defRPr>
            </a:lvl5pPr>
          </a:lstStyle>
          <a:p>
            <a:r>
              <a:rPr dirty="0"/>
              <a:t>Author and Date</a:t>
            </a:r>
          </a:p>
          <a:p>
            <a:pPr lvl="1"/>
            <a:endParaRPr dirty="0"/>
          </a:p>
          <a:p>
            <a:pPr lvl="2"/>
            <a:endParaRPr dirty="0"/>
          </a:p>
          <a:p>
            <a:pPr lvl="3"/>
            <a:endParaRPr dirty="0"/>
          </a:p>
          <a:p>
            <a:pPr lvl="4"/>
            <a:endParaRPr dirty="0"/>
          </a:p>
        </p:txBody>
      </p:sp>
      <p:sp>
        <p:nvSpPr>
          <p:cNvPr id="19" name="Presentation Title"/>
          <p:cNvSpPr txBox="1">
            <a:spLocks noGrp="1"/>
          </p:cNvSpPr>
          <p:nvPr>
            <p:ph type="title" hasCustomPrompt="1"/>
          </p:nvPr>
        </p:nvSpPr>
        <p:spPr>
          <a:xfrm>
            <a:off x="831848" y="640904"/>
            <a:ext cx="10985503" cy="2324101"/>
          </a:xfrm>
          <a:prstGeom prst="rect">
            <a:avLst/>
          </a:prstGeom>
        </p:spPr>
        <p:txBody>
          <a:bodyPr/>
          <a:lstStyle>
            <a:lvl1pPr defTabSz="1219169">
              <a:lnSpc>
                <a:spcPct val="80000"/>
              </a:lnSpc>
              <a:defRPr spc="80">
                <a:solidFill>
                  <a:srgbClr val="3C3C3B"/>
                </a:solidFill>
              </a:defRPr>
            </a:lvl1pPr>
          </a:lstStyle>
          <a:p>
            <a:r>
              <a:rPr dirty="0"/>
              <a:t>Presentation Title</a:t>
            </a:r>
          </a:p>
        </p:txBody>
      </p:sp>
      <p:sp>
        <p:nvSpPr>
          <p:cNvPr id="20" name="Text Placeholder 4"/>
          <p:cNvSpPr>
            <a:spLocks noGrp="1"/>
          </p:cNvSpPr>
          <p:nvPr>
            <p:ph type="body" sz="quarter" idx="21" hasCustomPrompt="1"/>
          </p:nvPr>
        </p:nvSpPr>
        <p:spPr>
          <a:xfrm>
            <a:off x="831848" y="2978065"/>
            <a:ext cx="10985501" cy="432096"/>
          </a:xfrm>
          <a:prstGeom prst="rect">
            <a:avLst/>
          </a:prstGeom>
        </p:spPr>
        <p:txBody>
          <a:bodyPr>
            <a:normAutofit/>
          </a:bodyPr>
          <a:lstStyle>
            <a:lvl1pPr>
              <a:defRPr sz="2000" b="0">
                <a:solidFill>
                  <a:srgbClr val="3C3C3B"/>
                </a:solidFill>
                <a:latin typeface="Helvetica Neue Medium"/>
                <a:ea typeface="Helvetica Neue Medium"/>
                <a:cs typeface="Helvetica Neue Medium"/>
                <a:sym typeface="Helvetica Neue Medium"/>
              </a:defRPr>
            </a:lvl1pPr>
          </a:lstStyle>
          <a:p>
            <a:r>
              <a:rPr dirty="0"/>
              <a:t>Subtitle if required</a:t>
            </a:r>
          </a:p>
        </p:txBody>
      </p:sp>
      <p:sp>
        <p:nvSpPr>
          <p:cNvPr id="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2" name="TextBox 11">
            <a:extLst>
              <a:ext uri="{FF2B5EF4-FFF2-40B4-BE49-F238E27FC236}">
                <a16:creationId xmlns:a16="http://schemas.microsoft.com/office/drawing/2014/main" id="{097E0FC9-6162-085F-D5BA-0792399EAEC8}"/>
              </a:ext>
            </a:extLst>
          </p:cNvPr>
          <p:cNvSpPr txBox="1"/>
          <p:nvPr userDrawn="1"/>
        </p:nvSpPr>
        <p:spPr>
          <a:xfrm>
            <a:off x="9946886" y="6321093"/>
            <a:ext cx="1037063" cy="41350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t">
            <a:normAutofit lnSpcReduction="10000"/>
          </a:bodyPr>
          <a:lstStyle/>
          <a:p>
            <a:pPr algn="l"/>
            <a:r>
              <a:rPr lang="en-GB" sz="2400" b="1" dirty="0">
                <a:solidFill>
                  <a:srgbClr val="1B365D"/>
                </a:solidFill>
                <a:latin typeface="+mn-lt"/>
              </a:rPr>
              <a:t>#Team</a:t>
            </a:r>
          </a:p>
        </p:txBody>
      </p:sp>
      <p:sp>
        <p:nvSpPr>
          <p:cNvPr id="13" name="TextBox 12">
            <a:extLst>
              <a:ext uri="{FF2B5EF4-FFF2-40B4-BE49-F238E27FC236}">
                <a16:creationId xmlns:a16="http://schemas.microsoft.com/office/drawing/2014/main" id="{676A17ED-FC5C-0BAC-F943-84A1E7456FA0}"/>
              </a:ext>
            </a:extLst>
          </p:cNvPr>
          <p:cNvSpPr txBox="1"/>
          <p:nvPr userDrawn="1"/>
        </p:nvSpPr>
        <p:spPr>
          <a:xfrm>
            <a:off x="10937487" y="6319236"/>
            <a:ext cx="1037063" cy="41350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t">
            <a:normAutofit lnSpcReduction="10000"/>
          </a:bodyPr>
          <a:lstStyle/>
          <a:p>
            <a:pPr algn="l"/>
            <a:r>
              <a:rPr lang="en-GB" sz="2400" b="0" dirty="0">
                <a:solidFill>
                  <a:srgbClr val="1B365D"/>
                </a:solidFill>
                <a:latin typeface="+mn-lt"/>
              </a:rPr>
              <a:t>Leeds</a:t>
            </a:r>
          </a:p>
        </p:txBody>
      </p:sp>
    </p:spTree>
    <p:extLst>
      <p:ext uri="{BB962C8B-B14F-4D97-AF65-F5344CB8AC3E}">
        <p14:creationId xmlns:p14="http://schemas.microsoft.com/office/powerpoint/2010/main" val="2378818402"/>
      </p:ext>
    </p:extLst>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userDrawn="1">
  <p:cSld name="Title Slide - Blue with shapes">
    <p:spTree>
      <p:nvGrpSpPr>
        <p:cNvPr id="1" name=""/>
        <p:cNvGrpSpPr/>
        <p:nvPr/>
      </p:nvGrpSpPr>
      <p:grpSpPr>
        <a:xfrm>
          <a:off x="0" y="0"/>
          <a:ext cx="0" cy="0"/>
          <a:chOff x="0" y="0"/>
          <a:chExt cx="0" cy="0"/>
        </a:xfrm>
      </p:grpSpPr>
      <p:pic>
        <p:nvPicPr>
          <p:cNvPr id="93" name="Image" descr="Image"/>
          <p:cNvPicPr>
            <a:picLocks noChangeAspect="1"/>
          </p:cNvPicPr>
          <p:nvPr/>
        </p:nvPicPr>
        <p:blipFill>
          <a:blip r:embed="rId2"/>
          <a:stretch>
            <a:fillRect/>
          </a:stretch>
        </p:blipFill>
        <p:spPr>
          <a:xfrm rot="5603342">
            <a:off x="7610884" y="4809904"/>
            <a:ext cx="1727015" cy="2076146"/>
          </a:xfrm>
          <a:prstGeom prst="rect">
            <a:avLst/>
          </a:prstGeom>
          <a:ln w="12700">
            <a:miter lim="400000"/>
          </a:ln>
        </p:spPr>
      </p:pic>
      <p:pic>
        <p:nvPicPr>
          <p:cNvPr id="94" name="Image" descr="Image"/>
          <p:cNvPicPr>
            <a:picLocks noChangeAspect="1"/>
          </p:cNvPicPr>
          <p:nvPr/>
        </p:nvPicPr>
        <p:blipFill>
          <a:blip r:embed="rId3"/>
          <a:stretch>
            <a:fillRect/>
          </a:stretch>
        </p:blipFill>
        <p:spPr>
          <a:xfrm>
            <a:off x="10602486" y="2206877"/>
            <a:ext cx="2076173" cy="2076146"/>
          </a:xfrm>
          <a:prstGeom prst="rect">
            <a:avLst/>
          </a:prstGeom>
          <a:ln w="12700">
            <a:miter lim="400000"/>
          </a:ln>
        </p:spPr>
      </p:pic>
      <p:pic>
        <p:nvPicPr>
          <p:cNvPr id="95" name="Image" descr="Image"/>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3133949">
            <a:off x="738820" y="5810430"/>
            <a:ext cx="2242069" cy="1201357"/>
          </a:xfrm>
          <a:prstGeom prst="rect">
            <a:avLst/>
          </a:prstGeom>
          <a:ln w="12700">
            <a:miter lim="400000"/>
          </a:ln>
        </p:spPr>
      </p:pic>
      <p:sp>
        <p:nvSpPr>
          <p:cNvPr id="10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2" name="Body Level One…">
            <a:extLst>
              <a:ext uri="{FF2B5EF4-FFF2-40B4-BE49-F238E27FC236}">
                <a16:creationId xmlns:a16="http://schemas.microsoft.com/office/drawing/2014/main" id="{FAD92B48-32A5-3348-82CB-FB3B47D21342}"/>
              </a:ext>
            </a:extLst>
          </p:cNvPr>
          <p:cNvSpPr txBox="1">
            <a:spLocks noGrp="1"/>
          </p:cNvSpPr>
          <p:nvPr>
            <p:ph type="body" sz="quarter" idx="1" hasCustomPrompt="1"/>
          </p:nvPr>
        </p:nvSpPr>
        <p:spPr>
          <a:xfrm>
            <a:off x="831848" y="3715509"/>
            <a:ext cx="10985502" cy="318490"/>
          </a:xfrm>
          <a:prstGeom prst="rect">
            <a:avLst/>
          </a:prstGeom>
        </p:spPr>
        <p:txBody>
          <a:bodyPr lIns="45718" tIns="45718" rIns="45718" bIns="45718">
            <a:normAutofit/>
          </a:bodyPr>
          <a:lstStyle>
            <a:lvl1pPr>
              <a:defRPr sz="18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r>
              <a:t>Author and Date</a:t>
            </a:r>
          </a:p>
          <a:p>
            <a:pPr lvl="1"/>
            <a:endParaRPr/>
          </a:p>
          <a:p>
            <a:pPr lvl="2"/>
            <a:endParaRPr/>
          </a:p>
          <a:p>
            <a:pPr lvl="3"/>
            <a:endParaRPr/>
          </a:p>
          <a:p>
            <a:pPr lvl="4"/>
            <a:endParaRPr/>
          </a:p>
        </p:txBody>
      </p:sp>
      <p:sp>
        <p:nvSpPr>
          <p:cNvPr id="13" name="Presentation Title">
            <a:extLst>
              <a:ext uri="{FF2B5EF4-FFF2-40B4-BE49-F238E27FC236}">
                <a16:creationId xmlns:a16="http://schemas.microsoft.com/office/drawing/2014/main" id="{622CCD1E-C899-9547-B945-B74531DD1F80}"/>
              </a:ext>
            </a:extLst>
          </p:cNvPr>
          <p:cNvSpPr txBox="1">
            <a:spLocks noGrp="1"/>
          </p:cNvSpPr>
          <p:nvPr>
            <p:ph type="title" hasCustomPrompt="1"/>
          </p:nvPr>
        </p:nvSpPr>
        <p:spPr>
          <a:xfrm>
            <a:off x="831848" y="640904"/>
            <a:ext cx="10985503" cy="2324101"/>
          </a:xfrm>
          <a:prstGeom prst="rect">
            <a:avLst/>
          </a:prstGeom>
        </p:spPr>
        <p:txBody>
          <a:bodyPr/>
          <a:lstStyle>
            <a:lvl1pPr defTabSz="1219169">
              <a:lnSpc>
                <a:spcPct val="80000"/>
              </a:lnSpc>
              <a:defRPr spc="80">
                <a:solidFill>
                  <a:schemeClr val="bg1"/>
                </a:solidFill>
              </a:defRPr>
            </a:lvl1pPr>
          </a:lstStyle>
          <a:p>
            <a:r>
              <a:rPr dirty="0"/>
              <a:t>Presentation Title</a:t>
            </a:r>
          </a:p>
        </p:txBody>
      </p:sp>
      <p:sp>
        <p:nvSpPr>
          <p:cNvPr id="14" name="Text Placeholder 4">
            <a:extLst>
              <a:ext uri="{FF2B5EF4-FFF2-40B4-BE49-F238E27FC236}">
                <a16:creationId xmlns:a16="http://schemas.microsoft.com/office/drawing/2014/main" id="{EBCC1A37-8F64-3344-B9F1-C6474B98333F}"/>
              </a:ext>
            </a:extLst>
          </p:cNvPr>
          <p:cNvSpPr>
            <a:spLocks noGrp="1"/>
          </p:cNvSpPr>
          <p:nvPr>
            <p:ph type="body" sz="quarter" idx="21" hasCustomPrompt="1"/>
          </p:nvPr>
        </p:nvSpPr>
        <p:spPr>
          <a:xfrm>
            <a:off x="831848" y="2978065"/>
            <a:ext cx="10985501" cy="432096"/>
          </a:xfrm>
          <a:prstGeom prst="rect">
            <a:avLst/>
          </a:prstGeom>
        </p:spPr>
        <p:txBody>
          <a:bodyPr>
            <a:normAutofit/>
          </a:bodyPr>
          <a:lstStyle>
            <a:lvl1pPr>
              <a:defRPr sz="2000" b="0">
                <a:solidFill>
                  <a:schemeClr val="bg1"/>
                </a:solidFill>
                <a:latin typeface="Helvetica Neue Medium"/>
                <a:ea typeface="Helvetica Neue Medium"/>
                <a:cs typeface="Helvetica Neue Medium"/>
                <a:sym typeface="Helvetica Neue Medium"/>
              </a:defRPr>
            </a:lvl1pPr>
          </a:lstStyle>
          <a:p>
            <a:r>
              <a:t>Subtitle if required</a:t>
            </a:r>
          </a:p>
        </p:txBody>
      </p:sp>
      <p:sp>
        <p:nvSpPr>
          <p:cNvPr id="17" name="TextBox 16">
            <a:extLst>
              <a:ext uri="{FF2B5EF4-FFF2-40B4-BE49-F238E27FC236}">
                <a16:creationId xmlns:a16="http://schemas.microsoft.com/office/drawing/2014/main" id="{80479C7E-2B23-EBB5-5371-4B73F66B6384}"/>
              </a:ext>
            </a:extLst>
          </p:cNvPr>
          <p:cNvSpPr txBox="1"/>
          <p:nvPr userDrawn="1"/>
        </p:nvSpPr>
        <p:spPr>
          <a:xfrm>
            <a:off x="9946886" y="6321093"/>
            <a:ext cx="1037063" cy="41350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t">
            <a:normAutofit lnSpcReduction="10000"/>
          </a:bodyPr>
          <a:lstStyle/>
          <a:p>
            <a:pPr algn="l"/>
            <a:r>
              <a:rPr lang="en-GB" sz="2400" b="1" dirty="0">
                <a:solidFill>
                  <a:schemeClr val="bg1"/>
                </a:solidFill>
                <a:latin typeface="+mn-lt"/>
              </a:rPr>
              <a:t>#Team</a:t>
            </a:r>
          </a:p>
        </p:txBody>
      </p:sp>
      <p:sp>
        <p:nvSpPr>
          <p:cNvPr id="18" name="TextBox 17">
            <a:extLst>
              <a:ext uri="{FF2B5EF4-FFF2-40B4-BE49-F238E27FC236}">
                <a16:creationId xmlns:a16="http://schemas.microsoft.com/office/drawing/2014/main" id="{09868C91-AB61-2C85-51F9-97CD7B8892A2}"/>
              </a:ext>
            </a:extLst>
          </p:cNvPr>
          <p:cNvSpPr txBox="1"/>
          <p:nvPr userDrawn="1"/>
        </p:nvSpPr>
        <p:spPr>
          <a:xfrm>
            <a:off x="10937487" y="6319236"/>
            <a:ext cx="1037063" cy="41350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t">
            <a:normAutofit lnSpcReduction="10000"/>
          </a:bodyPr>
          <a:lstStyle/>
          <a:p>
            <a:pPr algn="l"/>
            <a:r>
              <a:rPr lang="en-GB" sz="2400" b="0" dirty="0">
                <a:solidFill>
                  <a:schemeClr val="bg1"/>
                </a:solidFill>
                <a:latin typeface="+mn-lt"/>
              </a:rPr>
              <a:t>Leeds</a:t>
            </a:r>
          </a:p>
        </p:txBody>
      </p:sp>
      <p:pic>
        <p:nvPicPr>
          <p:cNvPr id="15" name="Image" descr="Image">
            <a:extLst>
              <a:ext uri="{FF2B5EF4-FFF2-40B4-BE49-F238E27FC236}">
                <a16:creationId xmlns:a16="http://schemas.microsoft.com/office/drawing/2014/main" id="{F6F30B8A-D26A-665A-80FA-F9F6F1DE4410}"/>
              </a:ext>
            </a:extLst>
          </p:cNvPr>
          <p:cNvPicPr>
            <a:picLocks noChangeAspect="1"/>
          </p:cNvPicPr>
          <p:nvPr userDrawn="1"/>
        </p:nvPicPr>
        <p:blipFill>
          <a:blip r:embed="rId5"/>
          <a:stretch>
            <a:fillRect/>
          </a:stretch>
        </p:blipFill>
        <p:spPr>
          <a:xfrm rot="19281127">
            <a:off x="6446488" y="2468"/>
            <a:ext cx="2108102" cy="1129574"/>
          </a:xfrm>
          <a:prstGeom prst="rect">
            <a:avLst/>
          </a:prstGeom>
          <a:ln w="12700">
            <a:miter lim="400000"/>
          </a:ln>
        </p:spPr>
      </p:pic>
      <p:pic>
        <p:nvPicPr>
          <p:cNvPr id="16" name="LH&amp;CP_Logos_Primary logo WO 1.png" descr="LH&amp;CP_Logos_Primary logo WO 1.png">
            <a:extLst>
              <a:ext uri="{FF2B5EF4-FFF2-40B4-BE49-F238E27FC236}">
                <a16:creationId xmlns:a16="http://schemas.microsoft.com/office/drawing/2014/main" id="{030AF547-F075-7CF1-0ABF-815E965DACCB}"/>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644969" y="340933"/>
            <a:ext cx="3620986" cy="1310006"/>
          </a:xfrm>
          <a:prstGeom prst="rect">
            <a:avLst/>
          </a:prstGeom>
          <a:ln w="12700">
            <a:miter lim="400000"/>
          </a:ln>
        </p:spPr>
      </p:pic>
    </p:spTree>
    <p:extLst>
      <p:ext uri="{BB962C8B-B14F-4D97-AF65-F5344CB8AC3E}">
        <p14:creationId xmlns:p14="http://schemas.microsoft.com/office/powerpoint/2010/main" val="1241351771"/>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userDrawn="1">
  <p:cSld name="Title Slide - Green with shapes">
    <p:bg>
      <p:bgPr>
        <a:solidFill>
          <a:srgbClr val="007A78"/>
        </a:solidFill>
        <a:effectLst/>
      </p:bgPr>
    </p:bg>
    <p:spTree>
      <p:nvGrpSpPr>
        <p:cNvPr id="1" name=""/>
        <p:cNvGrpSpPr/>
        <p:nvPr/>
      </p:nvGrpSpPr>
      <p:grpSpPr>
        <a:xfrm>
          <a:off x="0" y="0"/>
          <a:ext cx="0" cy="0"/>
          <a:chOff x="0" y="0"/>
          <a:chExt cx="0" cy="0"/>
        </a:xfrm>
      </p:grpSpPr>
      <p:pic>
        <p:nvPicPr>
          <p:cNvPr id="109" name="Image" descr="Image"/>
          <p:cNvPicPr>
            <a:picLocks noChangeAspect="1"/>
          </p:cNvPicPr>
          <p:nvPr/>
        </p:nvPicPr>
        <p:blipFill>
          <a:blip r:embed="rId2"/>
          <a:stretch>
            <a:fillRect/>
          </a:stretch>
        </p:blipFill>
        <p:spPr>
          <a:xfrm rot="5603342">
            <a:off x="7610884" y="4809904"/>
            <a:ext cx="1727015" cy="2076146"/>
          </a:xfrm>
          <a:prstGeom prst="rect">
            <a:avLst/>
          </a:prstGeom>
          <a:ln w="12700">
            <a:miter lim="400000"/>
          </a:ln>
        </p:spPr>
      </p:pic>
      <p:pic>
        <p:nvPicPr>
          <p:cNvPr id="110" name="Image" descr="Image"/>
          <p:cNvPicPr>
            <a:picLocks noChangeAspect="1"/>
          </p:cNvPicPr>
          <p:nvPr/>
        </p:nvPicPr>
        <p:blipFill>
          <a:blip r:embed="rId3"/>
          <a:stretch>
            <a:fillRect/>
          </a:stretch>
        </p:blipFill>
        <p:spPr>
          <a:xfrm>
            <a:off x="10602486" y="2206877"/>
            <a:ext cx="2076173" cy="2076146"/>
          </a:xfrm>
          <a:prstGeom prst="rect">
            <a:avLst/>
          </a:prstGeom>
          <a:ln w="12700">
            <a:miter lim="400000"/>
          </a:ln>
        </p:spPr>
      </p:pic>
      <p:pic>
        <p:nvPicPr>
          <p:cNvPr id="111" name="Image" descr="Image"/>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3133949">
            <a:off x="738820" y="5810430"/>
            <a:ext cx="2242069" cy="1201357"/>
          </a:xfrm>
          <a:prstGeom prst="rect">
            <a:avLst/>
          </a:prstGeom>
          <a:ln w="12700">
            <a:miter lim="400000"/>
          </a:ln>
        </p:spPr>
      </p:pic>
      <p:sp>
        <p:nvSpPr>
          <p:cNvPr id="11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2" name="Body Level One…">
            <a:extLst>
              <a:ext uri="{FF2B5EF4-FFF2-40B4-BE49-F238E27FC236}">
                <a16:creationId xmlns:a16="http://schemas.microsoft.com/office/drawing/2014/main" id="{EAFAF474-C5C7-2B46-89D8-E9F440067424}"/>
              </a:ext>
            </a:extLst>
          </p:cNvPr>
          <p:cNvSpPr txBox="1">
            <a:spLocks noGrp="1"/>
          </p:cNvSpPr>
          <p:nvPr>
            <p:ph type="body" sz="quarter" idx="1" hasCustomPrompt="1"/>
          </p:nvPr>
        </p:nvSpPr>
        <p:spPr>
          <a:xfrm>
            <a:off x="831848" y="3715509"/>
            <a:ext cx="10985502" cy="318490"/>
          </a:xfrm>
          <a:prstGeom prst="rect">
            <a:avLst/>
          </a:prstGeom>
        </p:spPr>
        <p:txBody>
          <a:bodyPr lIns="45718" tIns="45718" rIns="45718" bIns="45718">
            <a:normAutofit/>
          </a:bodyPr>
          <a:lstStyle>
            <a:lvl1pPr>
              <a:defRPr sz="18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r>
              <a:t>Author and Date</a:t>
            </a:r>
          </a:p>
          <a:p>
            <a:pPr lvl="1"/>
            <a:endParaRPr/>
          </a:p>
          <a:p>
            <a:pPr lvl="2"/>
            <a:endParaRPr/>
          </a:p>
          <a:p>
            <a:pPr lvl="3"/>
            <a:endParaRPr/>
          </a:p>
          <a:p>
            <a:pPr lvl="4"/>
            <a:endParaRPr/>
          </a:p>
        </p:txBody>
      </p:sp>
      <p:sp>
        <p:nvSpPr>
          <p:cNvPr id="13" name="Presentation Title">
            <a:extLst>
              <a:ext uri="{FF2B5EF4-FFF2-40B4-BE49-F238E27FC236}">
                <a16:creationId xmlns:a16="http://schemas.microsoft.com/office/drawing/2014/main" id="{3CDA20C2-DD23-E441-9DF6-0FD0CF9DBA9C}"/>
              </a:ext>
            </a:extLst>
          </p:cNvPr>
          <p:cNvSpPr txBox="1">
            <a:spLocks noGrp="1"/>
          </p:cNvSpPr>
          <p:nvPr>
            <p:ph type="title" hasCustomPrompt="1"/>
          </p:nvPr>
        </p:nvSpPr>
        <p:spPr>
          <a:xfrm>
            <a:off x="831848" y="640904"/>
            <a:ext cx="10985503" cy="2324101"/>
          </a:xfrm>
          <a:prstGeom prst="rect">
            <a:avLst/>
          </a:prstGeom>
        </p:spPr>
        <p:txBody>
          <a:bodyPr/>
          <a:lstStyle>
            <a:lvl1pPr defTabSz="1219169">
              <a:lnSpc>
                <a:spcPct val="80000"/>
              </a:lnSpc>
              <a:defRPr spc="80">
                <a:solidFill>
                  <a:schemeClr val="bg1"/>
                </a:solidFill>
              </a:defRPr>
            </a:lvl1pPr>
          </a:lstStyle>
          <a:p>
            <a:r>
              <a:rPr dirty="0"/>
              <a:t>Presentation Title</a:t>
            </a:r>
          </a:p>
        </p:txBody>
      </p:sp>
      <p:sp>
        <p:nvSpPr>
          <p:cNvPr id="14" name="Text Placeholder 4">
            <a:extLst>
              <a:ext uri="{FF2B5EF4-FFF2-40B4-BE49-F238E27FC236}">
                <a16:creationId xmlns:a16="http://schemas.microsoft.com/office/drawing/2014/main" id="{FC59D143-C95E-DC45-9336-67B15E3F72D9}"/>
              </a:ext>
            </a:extLst>
          </p:cNvPr>
          <p:cNvSpPr>
            <a:spLocks noGrp="1"/>
          </p:cNvSpPr>
          <p:nvPr>
            <p:ph type="body" sz="quarter" idx="21" hasCustomPrompt="1"/>
          </p:nvPr>
        </p:nvSpPr>
        <p:spPr>
          <a:xfrm>
            <a:off x="831848" y="2978065"/>
            <a:ext cx="10985501" cy="432096"/>
          </a:xfrm>
          <a:prstGeom prst="rect">
            <a:avLst/>
          </a:prstGeom>
        </p:spPr>
        <p:txBody>
          <a:bodyPr>
            <a:normAutofit/>
          </a:bodyPr>
          <a:lstStyle>
            <a:lvl1pPr>
              <a:defRPr sz="2000" b="0">
                <a:solidFill>
                  <a:schemeClr val="bg1"/>
                </a:solidFill>
                <a:latin typeface="Helvetica Neue Medium"/>
                <a:ea typeface="Helvetica Neue Medium"/>
                <a:cs typeface="Helvetica Neue Medium"/>
                <a:sym typeface="Helvetica Neue Medium"/>
              </a:defRPr>
            </a:lvl1pPr>
          </a:lstStyle>
          <a:p>
            <a:r>
              <a:t>Subtitle if required</a:t>
            </a:r>
          </a:p>
        </p:txBody>
      </p:sp>
      <p:sp>
        <p:nvSpPr>
          <p:cNvPr id="17" name="TextBox 16">
            <a:extLst>
              <a:ext uri="{FF2B5EF4-FFF2-40B4-BE49-F238E27FC236}">
                <a16:creationId xmlns:a16="http://schemas.microsoft.com/office/drawing/2014/main" id="{C0A7707B-CF24-5041-E864-01D9094F4FF1}"/>
              </a:ext>
            </a:extLst>
          </p:cNvPr>
          <p:cNvSpPr txBox="1"/>
          <p:nvPr userDrawn="1"/>
        </p:nvSpPr>
        <p:spPr>
          <a:xfrm>
            <a:off x="9946886" y="6321093"/>
            <a:ext cx="1037063" cy="41350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t">
            <a:normAutofit lnSpcReduction="10000"/>
          </a:bodyPr>
          <a:lstStyle/>
          <a:p>
            <a:pPr algn="l"/>
            <a:r>
              <a:rPr lang="en-GB" sz="2400" b="1" dirty="0">
                <a:solidFill>
                  <a:schemeClr val="bg1"/>
                </a:solidFill>
                <a:latin typeface="+mn-lt"/>
              </a:rPr>
              <a:t>#Team</a:t>
            </a:r>
          </a:p>
        </p:txBody>
      </p:sp>
      <p:sp>
        <p:nvSpPr>
          <p:cNvPr id="18" name="TextBox 17">
            <a:extLst>
              <a:ext uri="{FF2B5EF4-FFF2-40B4-BE49-F238E27FC236}">
                <a16:creationId xmlns:a16="http://schemas.microsoft.com/office/drawing/2014/main" id="{0317FD94-4F4E-00D5-5DCF-5437D175CBE3}"/>
              </a:ext>
            </a:extLst>
          </p:cNvPr>
          <p:cNvSpPr txBox="1"/>
          <p:nvPr userDrawn="1"/>
        </p:nvSpPr>
        <p:spPr>
          <a:xfrm>
            <a:off x="10937487" y="6319236"/>
            <a:ext cx="1037063" cy="41350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t">
            <a:normAutofit lnSpcReduction="10000"/>
          </a:bodyPr>
          <a:lstStyle/>
          <a:p>
            <a:pPr algn="l"/>
            <a:r>
              <a:rPr lang="en-GB" sz="2400" b="0" dirty="0">
                <a:solidFill>
                  <a:schemeClr val="bg1"/>
                </a:solidFill>
                <a:latin typeface="+mn-lt"/>
              </a:rPr>
              <a:t>Leeds</a:t>
            </a:r>
          </a:p>
        </p:txBody>
      </p:sp>
      <p:pic>
        <p:nvPicPr>
          <p:cNvPr id="16" name="LH&amp;CP_Logos_Primary logo WO.png" descr="LH&amp;CP_Logos_Primary logo WO.png">
            <a:extLst>
              <a:ext uri="{FF2B5EF4-FFF2-40B4-BE49-F238E27FC236}">
                <a16:creationId xmlns:a16="http://schemas.microsoft.com/office/drawing/2014/main" id="{C4487A09-23A6-501F-BE12-BE9D10BCF41F}"/>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657163" y="343138"/>
            <a:ext cx="3608792" cy="1305594"/>
          </a:xfrm>
          <a:prstGeom prst="rect">
            <a:avLst/>
          </a:prstGeom>
          <a:ln w="12700">
            <a:miter lim="400000"/>
          </a:ln>
        </p:spPr>
      </p:pic>
      <p:pic>
        <p:nvPicPr>
          <p:cNvPr id="19" name="Image" descr="Image">
            <a:extLst>
              <a:ext uri="{FF2B5EF4-FFF2-40B4-BE49-F238E27FC236}">
                <a16:creationId xmlns:a16="http://schemas.microsoft.com/office/drawing/2014/main" id="{765EC895-E05C-9516-07A5-C586C9068DB5}"/>
              </a:ext>
            </a:extLst>
          </p:cNvPr>
          <p:cNvPicPr>
            <a:picLocks noChangeAspect="1"/>
          </p:cNvPicPr>
          <p:nvPr userDrawn="1"/>
        </p:nvPicPr>
        <p:blipFill>
          <a:blip r:embed="rId6"/>
          <a:stretch>
            <a:fillRect/>
          </a:stretch>
        </p:blipFill>
        <p:spPr>
          <a:xfrm rot="19281127">
            <a:off x="6446488" y="2468"/>
            <a:ext cx="2108102" cy="1129574"/>
          </a:xfrm>
          <a:prstGeom prst="rect">
            <a:avLst/>
          </a:prstGeom>
          <a:ln w="12700">
            <a:miter lim="400000"/>
          </a:ln>
        </p:spPr>
      </p:pic>
    </p:spTree>
    <p:extLst>
      <p:ext uri="{BB962C8B-B14F-4D97-AF65-F5344CB8AC3E}">
        <p14:creationId xmlns:p14="http://schemas.microsoft.com/office/powerpoint/2010/main" val="2619524106"/>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Copy page with intro copy">
    <p:bg>
      <p:bgPr>
        <a:solidFill>
          <a:srgbClr val="FFFFFF"/>
        </a:solidFill>
        <a:effectLst/>
      </p:bgPr>
    </p:bg>
    <p:spTree>
      <p:nvGrpSpPr>
        <p:cNvPr id="1" name=""/>
        <p:cNvGrpSpPr/>
        <p:nvPr/>
      </p:nvGrpSpPr>
      <p:grpSpPr>
        <a:xfrm>
          <a:off x="0" y="0"/>
          <a:ext cx="0" cy="0"/>
          <a:chOff x="0" y="0"/>
          <a:chExt cx="0" cy="0"/>
        </a:xfrm>
      </p:grpSpPr>
      <p:sp>
        <p:nvSpPr>
          <p:cNvPr id="123" name="Body Level One…"/>
          <p:cNvSpPr txBox="1">
            <a:spLocks noGrp="1"/>
          </p:cNvSpPr>
          <p:nvPr>
            <p:ph type="body" sz="quarter" idx="1" hasCustomPrompt="1"/>
          </p:nvPr>
        </p:nvSpPr>
        <p:spPr>
          <a:xfrm>
            <a:off x="600670" y="5929931"/>
            <a:ext cx="10985502" cy="318490"/>
          </a:xfrm>
          <a:prstGeom prst="rect">
            <a:avLst/>
          </a:prstGeom>
        </p:spPr>
        <p:txBody>
          <a:bodyPr lIns="45718" tIns="45718" rIns="45718" bIns="45718">
            <a:normAutofit/>
          </a:bodyPr>
          <a:lstStyle>
            <a:lvl1pPr>
              <a:defRPr sz="1800">
                <a:solidFill>
                  <a:srgbClr val="FFFFFF"/>
                </a:solidFill>
              </a:defRPr>
            </a:lvl1pPr>
            <a:lvl2pPr>
              <a:defRPr sz="1800">
                <a:solidFill>
                  <a:srgbClr val="FFFFFF"/>
                </a:solidFill>
              </a:defRPr>
            </a:lvl2pPr>
            <a:lvl3pPr>
              <a:defRPr sz="1800">
                <a:solidFill>
                  <a:srgbClr val="FFFFFF"/>
                </a:solidFill>
              </a:defRPr>
            </a:lvl3pPr>
            <a:lvl4pPr>
              <a:defRPr sz="1800">
                <a:solidFill>
                  <a:srgbClr val="FFFFFF"/>
                </a:solidFill>
              </a:defRPr>
            </a:lvl4pPr>
            <a:lvl5pPr>
              <a:defRPr sz="1800">
                <a:solidFill>
                  <a:srgbClr val="FFFFFF"/>
                </a:solidFill>
              </a:defRPr>
            </a:lvl5pPr>
          </a:lstStyle>
          <a:p>
            <a:r>
              <a:t>Author and Date</a:t>
            </a:r>
          </a:p>
          <a:p>
            <a:pPr lvl="1"/>
            <a:endParaRPr/>
          </a:p>
          <a:p>
            <a:pPr lvl="2"/>
            <a:endParaRPr/>
          </a:p>
          <a:p>
            <a:pPr lvl="3"/>
            <a:endParaRPr/>
          </a:p>
          <a:p>
            <a:pPr lvl="4"/>
            <a:endParaRPr/>
          </a:p>
        </p:txBody>
      </p:sp>
      <p:sp>
        <p:nvSpPr>
          <p:cNvPr id="124" name="Line"/>
          <p:cNvSpPr/>
          <p:nvPr/>
        </p:nvSpPr>
        <p:spPr>
          <a:xfrm>
            <a:off x="501450" y="1135459"/>
            <a:ext cx="11189100" cy="1"/>
          </a:xfrm>
          <a:prstGeom prst="line">
            <a:avLst/>
          </a:prstGeom>
          <a:ln w="25400">
            <a:solidFill>
              <a:srgbClr val="1B365D"/>
            </a:solidFill>
            <a:miter lim="400000"/>
          </a:ln>
        </p:spPr>
        <p:txBody>
          <a:bodyPr lIns="22859" tIns="22859" rIns="22859" bIns="22859"/>
          <a:lstStyle/>
          <a:p>
            <a:endParaRPr sz="900"/>
          </a:p>
        </p:txBody>
      </p:sp>
      <p:pic>
        <p:nvPicPr>
          <p:cNvPr id="125" name="Image" descr="Image"/>
          <p:cNvPicPr>
            <a:picLocks noChangeAspect="1"/>
          </p:cNvPicPr>
          <p:nvPr/>
        </p:nvPicPr>
        <p:blipFill>
          <a:blip r:embed="rId2">
            <a:alphaModFix amt="28775"/>
          </a:blip>
          <a:stretch>
            <a:fillRect/>
          </a:stretch>
        </p:blipFill>
        <p:spPr>
          <a:xfrm rot="7895270">
            <a:off x="7055438" y="3501720"/>
            <a:ext cx="6339195" cy="3737750"/>
          </a:xfrm>
          <a:prstGeom prst="rect">
            <a:avLst/>
          </a:prstGeom>
          <a:ln w="12700">
            <a:miter lim="400000"/>
          </a:ln>
        </p:spPr>
      </p:pic>
      <p:sp>
        <p:nvSpPr>
          <p:cNvPr id="126" name="Body Level One…"/>
          <p:cNvSpPr txBox="1">
            <a:spLocks noGrp="1"/>
          </p:cNvSpPr>
          <p:nvPr>
            <p:ph type="body" sz="quarter" idx="21" hasCustomPrompt="1"/>
          </p:nvPr>
        </p:nvSpPr>
        <p:spPr>
          <a:xfrm>
            <a:off x="600671" y="2809186"/>
            <a:ext cx="10985501" cy="952501"/>
          </a:xfrm>
          <a:prstGeom prst="rect">
            <a:avLst/>
          </a:prstGeom>
        </p:spPr>
        <p:txBody>
          <a:bodyPr>
            <a:normAutofit/>
          </a:bodyPr>
          <a:lstStyle>
            <a:lvl1pPr>
              <a:defRPr sz="1400" b="0">
                <a:solidFill>
                  <a:srgbClr val="3C3C3B"/>
                </a:solidFill>
                <a:latin typeface="Helvetica Neue Medium"/>
                <a:ea typeface="Helvetica Neue Medium"/>
                <a:cs typeface="Helvetica Neue Medium"/>
                <a:sym typeface="Helvetica Neue Medium"/>
              </a:defRPr>
            </a:lvl1pPr>
          </a:lstStyle>
          <a:p>
            <a:r>
              <a:t>Body content</a:t>
            </a:r>
          </a:p>
        </p:txBody>
      </p:sp>
      <p:sp>
        <p:nvSpPr>
          <p:cNvPr id="127" name="Slide Title"/>
          <p:cNvSpPr txBox="1">
            <a:spLocks noGrp="1"/>
          </p:cNvSpPr>
          <p:nvPr>
            <p:ph type="title" hasCustomPrompt="1"/>
          </p:nvPr>
        </p:nvSpPr>
        <p:spPr>
          <a:xfrm>
            <a:off x="527048" y="415429"/>
            <a:ext cx="10985503" cy="617340"/>
          </a:xfrm>
          <a:prstGeom prst="rect">
            <a:avLst/>
          </a:prstGeom>
        </p:spPr>
        <p:txBody>
          <a:bodyPr anchor="t"/>
          <a:lstStyle>
            <a:lvl1pPr defTabSz="1219169">
              <a:lnSpc>
                <a:spcPct val="80000"/>
              </a:lnSpc>
              <a:defRPr sz="3250" spc="65">
                <a:solidFill>
                  <a:srgbClr val="1B365D"/>
                </a:solidFill>
              </a:defRPr>
            </a:lvl1pPr>
          </a:lstStyle>
          <a:p>
            <a:r>
              <a:t>Slide Title</a:t>
            </a:r>
          </a:p>
        </p:txBody>
      </p:sp>
      <p:sp>
        <p:nvSpPr>
          <p:cNvPr id="128" name="Line"/>
          <p:cNvSpPr/>
          <p:nvPr/>
        </p:nvSpPr>
        <p:spPr>
          <a:xfrm>
            <a:off x="501450" y="2075259"/>
            <a:ext cx="11189100" cy="1"/>
          </a:xfrm>
          <a:prstGeom prst="line">
            <a:avLst/>
          </a:prstGeom>
          <a:ln w="25400">
            <a:solidFill>
              <a:srgbClr val="1B365D"/>
            </a:solidFill>
            <a:miter lim="400000"/>
          </a:ln>
        </p:spPr>
        <p:txBody>
          <a:bodyPr lIns="22859" tIns="22859" rIns="22859" bIns="22859"/>
          <a:lstStyle/>
          <a:p>
            <a:endParaRPr sz="900"/>
          </a:p>
        </p:txBody>
      </p:sp>
      <p:pic>
        <p:nvPicPr>
          <p:cNvPr id="129" name="LH&amp;CP_Logos_Primary Logo.png" descr="LH&amp;CP_Logos_Primary Logo.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608999" y="296135"/>
            <a:ext cx="2132287" cy="771421"/>
          </a:xfrm>
          <a:prstGeom prst="rect">
            <a:avLst/>
          </a:prstGeom>
          <a:ln w="12700">
            <a:miter lim="400000"/>
          </a:ln>
        </p:spPr>
      </p:pic>
      <p:sp>
        <p:nvSpPr>
          <p:cNvPr id="130" name="Text Placeholder 3"/>
          <p:cNvSpPr>
            <a:spLocks noGrp="1"/>
          </p:cNvSpPr>
          <p:nvPr>
            <p:ph type="body" sz="quarter" idx="22" hasCustomPrompt="1"/>
          </p:nvPr>
        </p:nvSpPr>
        <p:spPr>
          <a:xfrm>
            <a:off x="527048" y="1135063"/>
            <a:ext cx="11059322" cy="939800"/>
          </a:xfrm>
          <a:prstGeom prst="rect">
            <a:avLst/>
          </a:prstGeom>
        </p:spPr>
        <p:txBody>
          <a:bodyPr anchor="ctr">
            <a:normAutofit/>
          </a:bodyPr>
          <a:lstStyle>
            <a:lvl1pPr>
              <a:defRPr sz="1800" b="0">
                <a:solidFill>
                  <a:srgbClr val="3C3C3B"/>
                </a:solidFill>
              </a:defRPr>
            </a:lvl1pPr>
          </a:lstStyle>
          <a:p>
            <a:r>
              <a:t>Sub-Header</a:t>
            </a:r>
          </a:p>
        </p:txBody>
      </p:sp>
      <p:sp>
        <p:nvSpPr>
          <p:cNvPr id="1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801847321"/>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Divider page blue">
    <p:spTree>
      <p:nvGrpSpPr>
        <p:cNvPr id="1" name=""/>
        <p:cNvGrpSpPr/>
        <p:nvPr/>
      </p:nvGrpSpPr>
      <p:grpSpPr>
        <a:xfrm>
          <a:off x="0" y="0"/>
          <a:ext cx="0" cy="0"/>
          <a:chOff x="0" y="0"/>
          <a:chExt cx="0" cy="0"/>
        </a:xfrm>
      </p:grpSpPr>
      <p:sp>
        <p:nvSpPr>
          <p:cNvPr id="150" name="Divider page"/>
          <p:cNvSpPr txBox="1">
            <a:spLocks noGrp="1"/>
          </p:cNvSpPr>
          <p:nvPr>
            <p:ph type="title" hasCustomPrompt="1"/>
          </p:nvPr>
        </p:nvSpPr>
        <p:spPr>
          <a:prstGeom prst="rect">
            <a:avLst/>
          </a:prstGeom>
        </p:spPr>
        <p:txBody>
          <a:bodyPr/>
          <a:lstStyle/>
          <a:p>
            <a:r>
              <a:t>Divider page</a:t>
            </a:r>
          </a:p>
        </p:txBody>
      </p:sp>
      <p:sp>
        <p:nvSpPr>
          <p:cNvPr id="15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823811757"/>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Divider page green">
    <p:bg>
      <p:bgPr>
        <a:solidFill>
          <a:srgbClr val="007A78"/>
        </a:solidFill>
        <a:effectLst/>
      </p:bgPr>
    </p:bg>
    <p:spTree>
      <p:nvGrpSpPr>
        <p:cNvPr id="1" name=""/>
        <p:cNvGrpSpPr/>
        <p:nvPr/>
      </p:nvGrpSpPr>
      <p:grpSpPr>
        <a:xfrm>
          <a:off x="0" y="0"/>
          <a:ext cx="0" cy="0"/>
          <a:chOff x="0" y="0"/>
          <a:chExt cx="0" cy="0"/>
        </a:xfrm>
      </p:grpSpPr>
      <p:pic>
        <p:nvPicPr>
          <p:cNvPr id="158" name="Image" descr="Image"/>
          <p:cNvPicPr>
            <a:picLocks noChangeAspect="1"/>
          </p:cNvPicPr>
          <p:nvPr/>
        </p:nvPicPr>
        <p:blipFill>
          <a:blip r:embed="rId2"/>
          <a:stretch>
            <a:fillRect/>
          </a:stretch>
        </p:blipFill>
        <p:spPr>
          <a:xfrm rot="19281127">
            <a:off x="10160225" y="3228268"/>
            <a:ext cx="2108101" cy="1129574"/>
          </a:xfrm>
          <a:prstGeom prst="rect">
            <a:avLst/>
          </a:prstGeom>
          <a:ln w="12700">
            <a:miter lim="400000"/>
          </a:ln>
        </p:spPr>
      </p:pic>
      <p:pic>
        <p:nvPicPr>
          <p:cNvPr id="159" name="Image" descr="Image"/>
          <p:cNvPicPr>
            <a:picLocks noChangeAspect="1"/>
          </p:cNvPicPr>
          <p:nvPr/>
        </p:nvPicPr>
        <p:blipFill>
          <a:blip r:embed="rId3"/>
          <a:stretch>
            <a:fillRect/>
          </a:stretch>
        </p:blipFill>
        <p:spPr>
          <a:xfrm rot="20045788">
            <a:off x="1591084" y="5444904"/>
            <a:ext cx="1727015" cy="2076146"/>
          </a:xfrm>
          <a:prstGeom prst="rect">
            <a:avLst/>
          </a:prstGeom>
          <a:ln w="12700">
            <a:miter lim="400000"/>
          </a:ln>
        </p:spPr>
      </p:pic>
      <p:pic>
        <p:nvPicPr>
          <p:cNvPr id="160" name="Image" descr="Image"/>
          <p:cNvPicPr>
            <a:picLocks noChangeAspect="1"/>
          </p:cNvPicPr>
          <p:nvPr/>
        </p:nvPicPr>
        <p:blipFill>
          <a:blip r:embed="rId4"/>
          <a:stretch>
            <a:fillRect/>
          </a:stretch>
        </p:blipFill>
        <p:spPr>
          <a:xfrm>
            <a:off x="7681486" y="5758939"/>
            <a:ext cx="2076173" cy="2076146"/>
          </a:xfrm>
          <a:prstGeom prst="rect">
            <a:avLst/>
          </a:prstGeom>
          <a:ln w="12700">
            <a:miter lim="400000"/>
          </a:ln>
        </p:spPr>
      </p:pic>
      <p:pic>
        <p:nvPicPr>
          <p:cNvPr id="161" name="Image" descr="Image"/>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8641063">
            <a:off x="3812220" y="-359222"/>
            <a:ext cx="2242069" cy="1201357"/>
          </a:xfrm>
          <a:prstGeom prst="rect">
            <a:avLst/>
          </a:prstGeom>
          <a:ln w="12700">
            <a:miter lim="400000"/>
          </a:ln>
        </p:spPr>
      </p:pic>
      <p:pic>
        <p:nvPicPr>
          <p:cNvPr id="162" name="LH&amp;CP_Logos_Primary logo WO.png" descr="LH&amp;CP_Logos_Primary logo WO.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608999" y="296135"/>
            <a:ext cx="2132287" cy="771421"/>
          </a:xfrm>
          <a:prstGeom prst="rect">
            <a:avLst/>
          </a:prstGeom>
          <a:ln w="12700">
            <a:miter lim="400000"/>
          </a:ln>
        </p:spPr>
      </p:pic>
      <p:sp>
        <p:nvSpPr>
          <p:cNvPr id="163" name="Divider page"/>
          <p:cNvSpPr txBox="1">
            <a:spLocks noGrp="1"/>
          </p:cNvSpPr>
          <p:nvPr>
            <p:ph type="title" hasCustomPrompt="1"/>
          </p:nvPr>
        </p:nvSpPr>
        <p:spPr>
          <a:prstGeom prst="rect">
            <a:avLst/>
          </a:prstGeom>
        </p:spPr>
        <p:txBody>
          <a:bodyPr/>
          <a:lstStyle/>
          <a:p>
            <a:r>
              <a:t>Divider page</a:t>
            </a:r>
          </a:p>
        </p:txBody>
      </p:sp>
      <p:sp>
        <p:nvSpPr>
          <p:cNvPr id="16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788515706"/>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
  <p:cSld name="Author page">
    <p:spTree>
      <p:nvGrpSpPr>
        <p:cNvPr id="1" name=""/>
        <p:cNvGrpSpPr/>
        <p:nvPr/>
      </p:nvGrpSpPr>
      <p:grpSpPr>
        <a:xfrm>
          <a:off x="0" y="0"/>
          <a:ext cx="0" cy="0"/>
          <a:chOff x="0" y="0"/>
          <a:chExt cx="0" cy="0"/>
        </a:xfrm>
      </p:grpSpPr>
      <p:pic>
        <p:nvPicPr>
          <p:cNvPr id="171" name="Image" descr="Image"/>
          <p:cNvPicPr>
            <a:picLocks noChangeAspect="1"/>
          </p:cNvPicPr>
          <p:nvPr/>
        </p:nvPicPr>
        <p:blipFill>
          <a:blip r:embed="rId2"/>
          <a:stretch>
            <a:fillRect/>
          </a:stretch>
        </p:blipFill>
        <p:spPr>
          <a:xfrm rot="14045469">
            <a:off x="6760519" y="5603844"/>
            <a:ext cx="2614399" cy="1400862"/>
          </a:xfrm>
          <a:prstGeom prst="rect">
            <a:avLst/>
          </a:prstGeom>
          <a:ln w="12700">
            <a:miter lim="400000"/>
          </a:ln>
        </p:spPr>
      </p:pic>
      <p:pic>
        <p:nvPicPr>
          <p:cNvPr id="172" name="Image" descr="Image"/>
          <p:cNvPicPr>
            <a:picLocks noChangeAspect="1"/>
          </p:cNvPicPr>
          <p:nvPr/>
        </p:nvPicPr>
        <p:blipFill>
          <a:blip r:embed="rId3"/>
          <a:stretch>
            <a:fillRect/>
          </a:stretch>
        </p:blipFill>
        <p:spPr>
          <a:xfrm rot="20072924">
            <a:off x="9611917" y="2249696"/>
            <a:ext cx="3386525" cy="1814585"/>
          </a:xfrm>
          <a:prstGeom prst="rect">
            <a:avLst/>
          </a:prstGeom>
          <a:ln w="12700">
            <a:miter lim="400000"/>
          </a:ln>
        </p:spPr>
      </p:pic>
      <p:pic>
        <p:nvPicPr>
          <p:cNvPr id="173" name="Image" descr="Image"/>
          <p:cNvPicPr>
            <a:picLocks noChangeAspect="1"/>
          </p:cNvPicPr>
          <p:nvPr/>
        </p:nvPicPr>
        <p:blipFill>
          <a:blip r:embed="rId4"/>
          <a:stretch>
            <a:fillRect/>
          </a:stretch>
        </p:blipFill>
        <p:spPr>
          <a:xfrm>
            <a:off x="6487168" y="674463"/>
            <a:ext cx="2254008" cy="2253970"/>
          </a:xfrm>
          <a:prstGeom prst="rect">
            <a:avLst/>
          </a:prstGeom>
          <a:ln w="12700">
            <a:miter lim="400000"/>
          </a:ln>
        </p:spPr>
      </p:pic>
      <p:pic>
        <p:nvPicPr>
          <p:cNvPr id="174" name="LH&amp;CP_Logos_Primary logo WO 1.png" descr="LH&amp;CP_Logos_Primary logo WO 1.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20895" y="5391712"/>
            <a:ext cx="3052085" cy="1104187"/>
          </a:xfrm>
          <a:prstGeom prst="rect">
            <a:avLst/>
          </a:prstGeom>
          <a:ln w="12700">
            <a:miter lim="400000"/>
          </a:ln>
        </p:spPr>
      </p:pic>
      <p:sp>
        <p:nvSpPr>
          <p:cNvPr id="175" name="Author name"/>
          <p:cNvSpPr txBox="1">
            <a:spLocks noGrp="1"/>
          </p:cNvSpPr>
          <p:nvPr>
            <p:ph type="title" hasCustomPrompt="1"/>
          </p:nvPr>
        </p:nvSpPr>
        <p:spPr>
          <a:xfrm>
            <a:off x="831848" y="1013436"/>
            <a:ext cx="10985503" cy="2324102"/>
          </a:xfrm>
          <a:prstGeom prst="rect">
            <a:avLst/>
          </a:prstGeom>
        </p:spPr>
        <p:txBody>
          <a:bodyPr/>
          <a:lstStyle/>
          <a:p>
            <a:r>
              <a:t>Author name</a:t>
            </a:r>
          </a:p>
        </p:txBody>
      </p:sp>
      <p:sp>
        <p:nvSpPr>
          <p:cNvPr id="176" name="Body Level One…"/>
          <p:cNvSpPr txBox="1">
            <a:spLocks noGrp="1"/>
          </p:cNvSpPr>
          <p:nvPr>
            <p:ph type="body" sz="quarter" idx="1" hasCustomPrompt="1"/>
          </p:nvPr>
        </p:nvSpPr>
        <p:spPr>
          <a:xfrm>
            <a:off x="831848" y="3524471"/>
            <a:ext cx="10985501" cy="432096"/>
          </a:xfrm>
          <a:prstGeom prst="rect">
            <a:avLst/>
          </a:prstGeom>
        </p:spPr>
        <p:txBody>
          <a:bodyPr>
            <a:normAutofit/>
          </a:bodyPr>
          <a:lstStyle>
            <a:lvl1pPr>
              <a:defRPr sz="2000" b="0">
                <a:solidFill>
                  <a:srgbClr val="FFFFFF"/>
                </a:solidFill>
                <a:latin typeface="Helvetica Neue Medium"/>
                <a:ea typeface="Helvetica Neue Medium"/>
                <a:cs typeface="Helvetica Neue Medium"/>
                <a:sym typeface="Helvetica Neue Medium"/>
              </a:defRPr>
            </a:lvl1pPr>
            <a:lvl2pPr>
              <a:defRPr sz="2000" b="0">
                <a:solidFill>
                  <a:srgbClr val="FFFFFF"/>
                </a:solidFill>
                <a:latin typeface="Helvetica Neue Medium"/>
                <a:ea typeface="Helvetica Neue Medium"/>
                <a:cs typeface="Helvetica Neue Medium"/>
                <a:sym typeface="Helvetica Neue Medium"/>
              </a:defRPr>
            </a:lvl2pPr>
            <a:lvl3pPr>
              <a:defRPr sz="2000" b="0">
                <a:solidFill>
                  <a:srgbClr val="FFFFFF"/>
                </a:solidFill>
                <a:latin typeface="Helvetica Neue Medium"/>
                <a:ea typeface="Helvetica Neue Medium"/>
                <a:cs typeface="Helvetica Neue Medium"/>
                <a:sym typeface="Helvetica Neue Medium"/>
              </a:defRPr>
            </a:lvl3pPr>
            <a:lvl4pPr>
              <a:defRPr sz="2000" b="0">
                <a:solidFill>
                  <a:srgbClr val="FFFFFF"/>
                </a:solidFill>
                <a:latin typeface="Helvetica Neue Medium"/>
                <a:ea typeface="Helvetica Neue Medium"/>
                <a:cs typeface="Helvetica Neue Medium"/>
                <a:sym typeface="Helvetica Neue Medium"/>
              </a:defRPr>
            </a:lvl4pPr>
            <a:lvl5pPr>
              <a:defRPr sz="2000" b="0">
                <a:solidFill>
                  <a:srgbClr val="FFFFFF"/>
                </a:solidFill>
                <a:latin typeface="Helvetica Neue Medium"/>
                <a:ea typeface="Helvetica Neue Medium"/>
                <a:cs typeface="Helvetica Neue Medium"/>
                <a:sym typeface="Helvetica Neue Medium"/>
              </a:defRPr>
            </a:lvl5pPr>
          </a:lstStyle>
          <a:p>
            <a:r>
              <a:t>Thank you</a:t>
            </a:r>
          </a:p>
          <a:p>
            <a:pPr lvl="1"/>
            <a:endParaRPr/>
          </a:p>
          <a:p>
            <a:pPr lvl="2"/>
            <a:endParaRPr/>
          </a:p>
          <a:p>
            <a:pPr lvl="3"/>
            <a:endParaRPr/>
          </a:p>
          <a:p>
            <a:pPr lvl="4"/>
            <a:endParaRPr/>
          </a:p>
        </p:txBody>
      </p:sp>
      <p:sp>
        <p:nvSpPr>
          <p:cNvPr id="17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913190435"/>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1_Copy page">
    <p:bg>
      <p:bgPr>
        <a:solidFill>
          <a:srgbClr val="FFFFFF"/>
        </a:solidFill>
        <a:effectLst/>
      </p:bgPr>
    </p:bg>
    <p:spTree>
      <p:nvGrpSpPr>
        <p:cNvPr id="1" name=""/>
        <p:cNvGrpSpPr/>
        <p:nvPr/>
      </p:nvGrpSpPr>
      <p:grpSpPr>
        <a:xfrm>
          <a:off x="0" y="0"/>
          <a:ext cx="0" cy="0"/>
          <a:chOff x="0" y="0"/>
          <a:chExt cx="0" cy="0"/>
        </a:xfrm>
      </p:grpSpPr>
      <p:sp>
        <p:nvSpPr>
          <p:cNvPr id="138" name="Body Level One…"/>
          <p:cNvSpPr txBox="1">
            <a:spLocks noGrp="1"/>
          </p:cNvSpPr>
          <p:nvPr>
            <p:ph type="body" sz="quarter" idx="1" hasCustomPrompt="1"/>
          </p:nvPr>
        </p:nvSpPr>
        <p:spPr>
          <a:xfrm>
            <a:off x="600670" y="5929931"/>
            <a:ext cx="10911881" cy="318490"/>
          </a:xfrm>
          <a:prstGeom prst="rect">
            <a:avLst/>
          </a:prstGeom>
        </p:spPr>
        <p:txBody>
          <a:bodyPr lIns="45718" tIns="45718" rIns="45718" bIns="45718">
            <a:normAutofit/>
          </a:bodyPr>
          <a:lstStyle>
            <a:lvl1pPr>
              <a:defRPr sz="1800">
                <a:solidFill>
                  <a:srgbClr val="FFFFFF"/>
                </a:solidFill>
              </a:defRPr>
            </a:lvl1pPr>
            <a:lvl2pPr>
              <a:defRPr sz="1800">
                <a:solidFill>
                  <a:srgbClr val="FFFFFF"/>
                </a:solidFill>
              </a:defRPr>
            </a:lvl2pPr>
            <a:lvl3pPr>
              <a:defRPr sz="1800">
                <a:solidFill>
                  <a:srgbClr val="FFFFFF"/>
                </a:solidFill>
              </a:defRPr>
            </a:lvl3pPr>
            <a:lvl4pPr>
              <a:defRPr sz="1800">
                <a:solidFill>
                  <a:srgbClr val="FFFFFF"/>
                </a:solidFill>
              </a:defRPr>
            </a:lvl4pPr>
            <a:lvl5pPr>
              <a:defRPr sz="1800">
                <a:solidFill>
                  <a:srgbClr val="FFFFFF"/>
                </a:solidFill>
              </a:defRPr>
            </a:lvl5pPr>
          </a:lstStyle>
          <a:p>
            <a:r>
              <a:t>Author and Date</a:t>
            </a:r>
          </a:p>
          <a:p>
            <a:pPr lvl="1"/>
            <a:endParaRPr/>
          </a:p>
          <a:p>
            <a:pPr lvl="2"/>
            <a:endParaRPr/>
          </a:p>
          <a:p>
            <a:pPr lvl="3"/>
            <a:endParaRPr/>
          </a:p>
          <a:p>
            <a:pPr lvl="4"/>
            <a:endParaRPr/>
          </a:p>
        </p:txBody>
      </p:sp>
      <p:sp>
        <p:nvSpPr>
          <p:cNvPr id="139" name="Line"/>
          <p:cNvSpPr/>
          <p:nvPr/>
        </p:nvSpPr>
        <p:spPr>
          <a:xfrm>
            <a:off x="501450" y="1135459"/>
            <a:ext cx="11189100" cy="1"/>
          </a:xfrm>
          <a:prstGeom prst="line">
            <a:avLst/>
          </a:prstGeom>
          <a:ln w="25400">
            <a:solidFill>
              <a:srgbClr val="1B365D"/>
            </a:solidFill>
            <a:miter lim="400000"/>
          </a:ln>
        </p:spPr>
        <p:txBody>
          <a:bodyPr lIns="22859" tIns="22859" rIns="22859" bIns="22859"/>
          <a:lstStyle/>
          <a:p>
            <a:endParaRPr sz="900" dirty="0"/>
          </a:p>
        </p:txBody>
      </p:sp>
      <p:sp>
        <p:nvSpPr>
          <p:cNvPr id="141" name="Slide Title"/>
          <p:cNvSpPr txBox="1">
            <a:spLocks noGrp="1"/>
          </p:cNvSpPr>
          <p:nvPr>
            <p:ph type="title" hasCustomPrompt="1"/>
          </p:nvPr>
        </p:nvSpPr>
        <p:spPr>
          <a:xfrm>
            <a:off x="527048" y="415429"/>
            <a:ext cx="10985503" cy="617340"/>
          </a:xfrm>
          <a:prstGeom prst="rect">
            <a:avLst/>
          </a:prstGeom>
        </p:spPr>
        <p:txBody>
          <a:bodyPr anchor="t"/>
          <a:lstStyle>
            <a:lvl1pPr defTabSz="1219169">
              <a:lnSpc>
                <a:spcPct val="80000"/>
              </a:lnSpc>
              <a:defRPr sz="3250" spc="65">
                <a:solidFill>
                  <a:srgbClr val="1B365D"/>
                </a:solidFill>
              </a:defRPr>
            </a:lvl1pPr>
          </a:lstStyle>
          <a:p>
            <a:r>
              <a:t>Slide Title</a:t>
            </a:r>
          </a:p>
        </p:txBody>
      </p:sp>
      <p:pic>
        <p:nvPicPr>
          <p:cNvPr id="142" name="LH&amp;CP_Logos_Primary Logo.png" descr="LH&amp;CP_Logos_Primary Logo.png"/>
          <p:cNvPicPr>
            <a:picLocks noChangeAspect="1"/>
          </p:cNvPicPr>
          <p:nvPr/>
        </p:nvPicPr>
        <p:blipFill>
          <a:blip r:embed="rId2"/>
          <a:stretch>
            <a:fillRect/>
          </a:stretch>
        </p:blipFill>
        <p:spPr>
          <a:xfrm>
            <a:off x="9608999" y="296135"/>
            <a:ext cx="2132287" cy="771421"/>
          </a:xfrm>
          <a:prstGeom prst="rect">
            <a:avLst/>
          </a:prstGeom>
          <a:ln w="12700">
            <a:miter lim="400000"/>
          </a:ln>
        </p:spPr>
      </p:pic>
      <p:sp>
        <p:nvSpPr>
          <p:cNvPr id="143" name="Slide Number"/>
          <p:cNvSpPr txBox="1">
            <a:spLocks noGrp="1"/>
          </p:cNvSpPr>
          <p:nvPr>
            <p:ph type="sldNum" sz="quarter" idx="2"/>
          </p:nvPr>
        </p:nvSpPr>
        <p:spPr>
          <a:xfrm>
            <a:off x="6000750" y="6486708"/>
            <a:ext cx="243656" cy="241092"/>
          </a:xfrm>
          <a:prstGeom prst="rect">
            <a:avLst/>
          </a:prstGeom>
        </p:spPr>
        <p:txBody>
          <a:bodyPr/>
          <a:lstStyle/>
          <a:p>
            <a:fld id="{86CB4B4D-7CA3-9044-876B-883B54F8677D}" type="slidenum">
              <a:t>‹#›</a:t>
            </a:fld>
            <a:endParaRPr dirty="0"/>
          </a:p>
        </p:txBody>
      </p:sp>
      <p:sp>
        <p:nvSpPr>
          <p:cNvPr id="3" name="Text Placeholder 2">
            <a:extLst>
              <a:ext uri="{FF2B5EF4-FFF2-40B4-BE49-F238E27FC236}">
                <a16:creationId xmlns:a16="http://schemas.microsoft.com/office/drawing/2014/main" id="{9E75FB2F-CEA5-42F6-ADFD-1167BE19E737}"/>
              </a:ext>
            </a:extLst>
          </p:cNvPr>
          <p:cNvSpPr>
            <a:spLocks noGrp="1"/>
          </p:cNvSpPr>
          <p:nvPr>
            <p:ph type="body" sz="quarter" idx="10"/>
          </p:nvPr>
        </p:nvSpPr>
        <p:spPr>
          <a:xfrm>
            <a:off x="600869" y="1518444"/>
            <a:ext cx="10911681" cy="4119563"/>
          </a:xfrm>
          <a:prstGeom prst="rect">
            <a:avLst/>
          </a:prstGeom>
        </p:spPr>
        <p:txBody>
          <a:bodyPr/>
          <a:lstStyle>
            <a:lvl1pPr marL="285750" indent="-285750">
              <a:spcAft>
                <a:spcPts val="300"/>
              </a:spcAft>
              <a:buFont typeface="Arial" panose="020B0604020202020204" pitchFamily="34" charset="0"/>
              <a:buChar char="•"/>
              <a:defRPr sz="2000" b="0" i="0"/>
            </a:lvl1pPr>
            <a:lvl2pPr marL="342900" indent="-342900">
              <a:buFont typeface="Arial" panose="020B0604020202020204" pitchFamily="34" charset="0"/>
              <a:buChar char="•"/>
              <a:defRPr sz="2000" b="0" i="0"/>
            </a:lvl2pPr>
            <a:lvl3pPr marL="1077913" indent="-342900">
              <a:spcAft>
                <a:spcPts val="300"/>
              </a:spcAft>
              <a:buFont typeface="Courier New" panose="02070309020205020404" pitchFamily="49" charset="0"/>
              <a:buChar char="o"/>
              <a:defRPr sz="2000" b="0" i="0"/>
            </a:lvl3pPr>
            <a:lvl4pPr marL="1616869" indent="-408782">
              <a:spcAft>
                <a:spcPts val="300"/>
              </a:spcAft>
              <a:buFont typeface="Wingdings" panose="05000000000000000000" pitchFamily="2" charset="2"/>
              <a:buChar char="§"/>
              <a:tabLst>
                <a:tab pos="849313" algn="l"/>
              </a:tabLst>
              <a:defRPr sz="2000" b="0" i="0"/>
            </a:lvl4pPr>
            <a:lvl5pPr marL="2040732" indent="-342900">
              <a:spcAft>
                <a:spcPts val="300"/>
              </a:spcAft>
              <a:buFont typeface="Arial" panose="020B0604020202020204" pitchFamily="34" charset="0"/>
              <a:buChar char="•"/>
              <a:defRPr sz="2000" b="0" i="0"/>
            </a:lvl5pPr>
            <a:lvl6pPr marL="2465388" indent="-407988">
              <a:spcAft>
                <a:spcPts val="300"/>
              </a:spcAft>
              <a:buFont typeface="Courier New" panose="02070309020205020404" pitchFamily="49" charset="0"/>
              <a:buChar char="o"/>
              <a:defRPr sz="2000" b="0"/>
            </a:lvl6pPr>
            <a:lvl7pPr marL="2824957" indent="-359569">
              <a:spcAft>
                <a:spcPts val="300"/>
              </a:spcAft>
              <a:buFont typeface="Wingdings" panose="05000000000000000000" pitchFamily="2" charset="2"/>
              <a:buChar char="§"/>
              <a:defRPr sz="2000" b="0"/>
            </a:lvl7pPr>
            <a:lvl8pPr marL="342900" indent="0">
              <a:buFont typeface="Arial" panose="020B0604020202020204" pitchFamily="34" charset="0"/>
              <a:buNone/>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3853117183"/>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Copy page">
    <p:bg>
      <p:bgPr>
        <a:solidFill>
          <a:srgbClr val="FFFFFF"/>
        </a:solidFill>
        <a:effectLst/>
      </p:bgPr>
    </p:bg>
    <p:spTree>
      <p:nvGrpSpPr>
        <p:cNvPr id="1" name=""/>
        <p:cNvGrpSpPr/>
        <p:nvPr/>
      </p:nvGrpSpPr>
      <p:grpSpPr>
        <a:xfrm>
          <a:off x="0" y="0"/>
          <a:ext cx="0" cy="0"/>
          <a:chOff x="0" y="0"/>
          <a:chExt cx="0" cy="0"/>
        </a:xfrm>
      </p:grpSpPr>
      <p:sp>
        <p:nvSpPr>
          <p:cNvPr id="138" name="Body Level One…"/>
          <p:cNvSpPr txBox="1">
            <a:spLocks noGrp="1"/>
          </p:cNvSpPr>
          <p:nvPr>
            <p:ph type="body" sz="quarter" idx="1" hasCustomPrompt="1"/>
          </p:nvPr>
        </p:nvSpPr>
        <p:spPr>
          <a:xfrm>
            <a:off x="600670" y="5929931"/>
            <a:ext cx="10911881" cy="318490"/>
          </a:xfrm>
          <a:prstGeom prst="rect">
            <a:avLst/>
          </a:prstGeom>
        </p:spPr>
        <p:txBody>
          <a:bodyPr lIns="45718" tIns="45718" rIns="45718" bIns="45718">
            <a:normAutofit/>
          </a:bodyPr>
          <a:lstStyle>
            <a:lvl1pPr>
              <a:defRPr sz="1800">
                <a:solidFill>
                  <a:srgbClr val="FFFFFF"/>
                </a:solidFill>
              </a:defRPr>
            </a:lvl1pPr>
            <a:lvl2pPr>
              <a:defRPr sz="1800">
                <a:solidFill>
                  <a:srgbClr val="FFFFFF"/>
                </a:solidFill>
              </a:defRPr>
            </a:lvl2pPr>
            <a:lvl3pPr>
              <a:defRPr sz="1800">
                <a:solidFill>
                  <a:srgbClr val="FFFFFF"/>
                </a:solidFill>
              </a:defRPr>
            </a:lvl3pPr>
            <a:lvl4pPr>
              <a:defRPr sz="1800">
                <a:solidFill>
                  <a:srgbClr val="FFFFFF"/>
                </a:solidFill>
              </a:defRPr>
            </a:lvl4pPr>
            <a:lvl5pPr>
              <a:defRPr sz="1800">
                <a:solidFill>
                  <a:srgbClr val="FFFFFF"/>
                </a:solidFill>
              </a:defRPr>
            </a:lvl5pPr>
          </a:lstStyle>
          <a:p>
            <a:r>
              <a:t>Author and Date</a:t>
            </a:r>
          </a:p>
          <a:p>
            <a:pPr lvl="1"/>
            <a:endParaRPr/>
          </a:p>
          <a:p>
            <a:pPr lvl="2"/>
            <a:endParaRPr/>
          </a:p>
          <a:p>
            <a:pPr lvl="3"/>
            <a:endParaRPr/>
          </a:p>
          <a:p>
            <a:pPr lvl="4"/>
            <a:endParaRPr/>
          </a:p>
        </p:txBody>
      </p:sp>
      <p:sp>
        <p:nvSpPr>
          <p:cNvPr id="139" name="Line"/>
          <p:cNvSpPr/>
          <p:nvPr/>
        </p:nvSpPr>
        <p:spPr>
          <a:xfrm>
            <a:off x="501450" y="1135459"/>
            <a:ext cx="11189100" cy="1"/>
          </a:xfrm>
          <a:prstGeom prst="line">
            <a:avLst/>
          </a:prstGeom>
          <a:ln w="25400">
            <a:solidFill>
              <a:srgbClr val="1B365D"/>
            </a:solidFill>
            <a:miter lim="400000"/>
          </a:ln>
        </p:spPr>
        <p:txBody>
          <a:bodyPr lIns="22859" tIns="22859" rIns="22859" bIns="22859"/>
          <a:lstStyle/>
          <a:p>
            <a:endParaRPr sz="900" dirty="0"/>
          </a:p>
        </p:txBody>
      </p:sp>
      <p:sp>
        <p:nvSpPr>
          <p:cNvPr id="141" name="Slide Title"/>
          <p:cNvSpPr txBox="1">
            <a:spLocks noGrp="1"/>
          </p:cNvSpPr>
          <p:nvPr>
            <p:ph type="title" hasCustomPrompt="1"/>
          </p:nvPr>
        </p:nvSpPr>
        <p:spPr>
          <a:xfrm>
            <a:off x="527048" y="415429"/>
            <a:ext cx="10985503" cy="617340"/>
          </a:xfrm>
          <a:prstGeom prst="rect">
            <a:avLst/>
          </a:prstGeom>
        </p:spPr>
        <p:txBody>
          <a:bodyPr anchor="t"/>
          <a:lstStyle>
            <a:lvl1pPr defTabSz="1219169">
              <a:lnSpc>
                <a:spcPct val="80000"/>
              </a:lnSpc>
              <a:defRPr sz="3250" spc="65">
                <a:solidFill>
                  <a:srgbClr val="1B365D"/>
                </a:solidFill>
              </a:defRPr>
            </a:lvl1pPr>
          </a:lstStyle>
          <a:p>
            <a:r>
              <a:t>Slide Title</a:t>
            </a:r>
          </a:p>
        </p:txBody>
      </p:sp>
      <p:pic>
        <p:nvPicPr>
          <p:cNvPr id="142" name="LH&amp;CP_Logos_Primary Logo.png" descr="LH&amp;CP_Logos_Primary Logo.png"/>
          <p:cNvPicPr>
            <a:picLocks noChangeAspect="1"/>
          </p:cNvPicPr>
          <p:nvPr/>
        </p:nvPicPr>
        <p:blipFill>
          <a:blip r:embed="rId2"/>
          <a:stretch>
            <a:fillRect/>
          </a:stretch>
        </p:blipFill>
        <p:spPr>
          <a:xfrm>
            <a:off x="9608999" y="296135"/>
            <a:ext cx="2132287" cy="771421"/>
          </a:xfrm>
          <a:prstGeom prst="rect">
            <a:avLst/>
          </a:prstGeom>
          <a:ln w="12700">
            <a:miter lim="400000"/>
          </a:ln>
        </p:spPr>
      </p:pic>
      <p:sp>
        <p:nvSpPr>
          <p:cNvPr id="143" name="Slide Number"/>
          <p:cNvSpPr txBox="1">
            <a:spLocks noGrp="1"/>
          </p:cNvSpPr>
          <p:nvPr>
            <p:ph type="sldNum" sz="quarter" idx="2"/>
          </p:nvPr>
        </p:nvSpPr>
        <p:spPr>
          <a:xfrm>
            <a:off x="6000750" y="6486708"/>
            <a:ext cx="243656" cy="241092"/>
          </a:xfrm>
          <a:prstGeom prst="rect">
            <a:avLst/>
          </a:prstGeom>
        </p:spPr>
        <p:txBody>
          <a:bodyPr/>
          <a:lstStyle/>
          <a:p>
            <a:fld id="{86CB4B4D-7CA3-9044-876B-883B54F8677D}" type="slidenum">
              <a:t>‹#›</a:t>
            </a:fld>
            <a:endParaRPr dirty="0"/>
          </a:p>
        </p:txBody>
      </p:sp>
      <p:sp>
        <p:nvSpPr>
          <p:cNvPr id="3" name="Text Placeholder 2">
            <a:extLst>
              <a:ext uri="{FF2B5EF4-FFF2-40B4-BE49-F238E27FC236}">
                <a16:creationId xmlns:a16="http://schemas.microsoft.com/office/drawing/2014/main" id="{9E75FB2F-CEA5-42F6-ADFD-1167BE19E737}"/>
              </a:ext>
            </a:extLst>
          </p:cNvPr>
          <p:cNvSpPr>
            <a:spLocks noGrp="1"/>
          </p:cNvSpPr>
          <p:nvPr>
            <p:ph type="body" sz="quarter" idx="10"/>
          </p:nvPr>
        </p:nvSpPr>
        <p:spPr>
          <a:xfrm>
            <a:off x="600869" y="1518444"/>
            <a:ext cx="10911681" cy="4119563"/>
          </a:xfrm>
          <a:prstGeom prst="rect">
            <a:avLst/>
          </a:prstGeom>
        </p:spPr>
        <p:txBody>
          <a:bodyPr/>
          <a:lstStyle>
            <a:lvl1pPr marL="285750" indent="-285750">
              <a:spcAft>
                <a:spcPts val="300"/>
              </a:spcAft>
              <a:buFont typeface="Arial" panose="020B0604020202020204" pitchFamily="34" charset="0"/>
              <a:buChar char="•"/>
              <a:defRPr sz="2000" b="0" i="0"/>
            </a:lvl1pPr>
            <a:lvl2pPr marL="342900" indent="-342900">
              <a:buFont typeface="Arial" panose="020B0604020202020204" pitchFamily="34" charset="0"/>
              <a:buChar char="•"/>
              <a:defRPr sz="2000" b="0" i="0"/>
            </a:lvl2pPr>
            <a:lvl3pPr marL="1077913" indent="-342900">
              <a:spcAft>
                <a:spcPts val="300"/>
              </a:spcAft>
              <a:buFont typeface="Courier New" panose="02070309020205020404" pitchFamily="49" charset="0"/>
              <a:buChar char="o"/>
              <a:defRPr sz="2000" b="0" i="0"/>
            </a:lvl3pPr>
            <a:lvl4pPr marL="1616869" indent="-408782">
              <a:spcAft>
                <a:spcPts val="300"/>
              </a:spcAft>
              <a:buFont typeface="Wingdings" panose="05000000000000000000" pitchFamily="2" charset="2"/>
              <a:buChar char="§"/>
              <a:tabLst>
                <a:tab pos="849313" algn="l"/>
              </a:tabLst>
              <a:defRPr sz="2000" b="0" i="0"/>
            </a:lvl4pPr>
            <a:lvl5pPr marL="2040732" indent="-342900">
              <a:spcAft>
                <a:spcPts val="300"/>
              </a:spcAft>
              <a:buFont typeface="Arial" panose="020B0604020202020204" pitchFamily="34" charset="0"/>
              <a:buChar char="•"/>
              <a:defRPr sz="2000" b="0" i="0"/>
            </a:lvl5pPr>
            <a:lvl6pPr marL="2465388" indent="-407988">
              <a:spcAft>
                <a:spcPts val="300"/>
              </a:spcAft>
              <a:buFont typeface="Courier New" panose="02070309020205020404" pitchFamily="49" charset="0"/>
              <a:buChar char="o"/>
              <a:defRPr sz="2000" b="0"/>
            </a:lvl6pPr>
            <a:lvl7pPr marL="2824957" indent="-359569">
              <a:spcAft>
                <a:spcPts val="300"/>
              </a:spcAft>
              <a:buFont typeface="Wingdings" panose="05000000000000000000" pitchFamily="2" charset="2"/>
              <a:buChar char="§"/>
              <a:defRPr sz="2000" b="0"/>
            </a:lvl7pPr>
            <a:lvl8pPr marL="342900" indent="0">
              <a:buFont typeface="Arial" panose="020B0604020202020204" pitchFamily="34" charset="0"/>
              <a:buNone/>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1900457785"/>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reserve="1">
  <p:cSld name="Title Slide - The Headrow 2">
    <p:bg>
      <p:bgPr>
        <a:solidFill>
          <a:srgbClr val="FFFFFF"/>
        </a:solidFill>
        <a:effectLst/>
      </p:bgPr>
    </p:bg>
    <p:spTree>
      <p:nvGrpSpPr>
        <p:cNvPr id="1" name=""/>
        <p:cNvGrpSpPr/>
        <p:nvPr/>
      </p:nvGrpSpPr>
      <p:grpSpPr>
        <a:xfrm>
          <a:off x="0" y="0"/>
          <a:ext cx="0" cy="0"/>
          <a:chOff x="0" y="0"/>
          <a:chExt cx="0" cy="0"/>
        </a:xfrm>
      </p:grpSpPr>
      <p:pic>
        <p:nvPicPr>
          <p:cNvPr id="16" name="Image" descr="Image"/>
          <p:cNvPicPr>
            <a:picLocks noChangeAspect="1"/>
          </p:cNvPicPr>
          <p:nvPr/>
        </p:nvPicPr>
        <p:blipFill rotWithShape="1">
          <a:blip r:embed="rId2"/>
          <a:srcRect l="6358" r="7145"/>
          <a:stretch/>
        </p:blipFill>
        <p:spPr>
          <a:xfrm>
            <a:off x="0" y="2818875"/>
            <a:ext cx="12208335" cy="3838976"/>
          </a:xfrm>
          <a:prstGeom prst="rect">
            <a:avLst/>
          </a:prstGeom>
          <a:ln w="12700">
            <a:miter lim="400000"/>
          </a:ln>
        </p:spPr>
      </p:pic>
      <p:pic>
        <p:nvPicPr>
          <p:cNvPr id="17" name="LH&amp;CP_Logos_Primary Logo.png" descr="LH&amp;CP_Logos_Primary Logo.png"/>
          <p:cNvPicPr>
            <a:picLocks noChangeAspect="1"/>
          </p:cNvPicPr>
          <p:nvPr/>
        </p:nvPicPr>
        <p:blipFill>
          <a:blip r:embed="rId3"/>
          <a:stretch>
            <a:fillRect/>
          </a:stretch>
        </p:blipFill>
        <p:spPr>
          <a:xfrm>
            <a:off x="8428520" y="67557"/>
            <a:ext cx="3650719" cy="1320761"/>
          </a:xfrm>
          <a:prstGeom prst="rect">
            <a:avLst/>
          </a:prstGeom>
          <a:ln w="12700">
            <a:miter lim="400000"/>
          </a:ln>
        </p:spPr>
      </p:pic>
      <p:sp>
        <p:nvSpPr>
          <p:cNvPr id="18" name="Body Level One…"/>
          <p:cNvSpPr txBox="1">
            <a:spLocks noGrp="1"/>
          </p:cNvSpPr>
          <p:nvPr>
            <p:ph type="body" sz="quarter" idx="1" hasCustomPrompt="1"/>
          </p:nvPr>
        </p:nvSpPr>
        <p:spPr>
          <a:xfrm>
            <a:off x="831848" y="3715509"/>
            <a:ext cx="10985502" cy="318490"/>
          </a:xfrm>
          <a:prstGeom prst="rect">
            <a:avLst/>
          </a:prstGeom>
        </p:spPr>
        <p:txBody>
          <a:bodyPr lIns="45718" tIns="45718" rIns="45718" bIns="45718">
            <a:normAutofit/>
          </a:bodyPr>
          <a:lstStyle>
            <a:lvl1pPr>
              <a:defRPr sz="1800">
                <a:solidFill>
                  <a:srgbClr val="1B365D"/>
                </a:solidFill>
              </a:defRPr>
            </a:lvl1pPr>
            <a:lvl2pPr>
              <a:defRPr sz="1800">
                <a:solidFill>
                  <a:srgbClr val="1B365D"/>
                </a:solidFill>
              </a:defRPr>
            </a:lvl2pPr>
            <a:lvl3pPr>
              <a:defRPr sz="1800">
                <a:solidFill>
                  <a:srgbClr val="1B365D"/>
                </a:solidFill>
              </a:defRPr>
            </a:lvl3pPr>
            <a:lvl4pPr>
              <a:defRPr sz="1800">
                <a:solidFill>
                  <a:srgbClr val="1B365D"/>
                </a:solidFill>
              </a:defRPr>
            </a:lvl4pPr>
            <a:lvl5pPr>
              <a:defRPr sz="1800">
                <a:solidFill>
                  <a:srgbClr val="1B365D"/>
                </a:solidFill>
              </a:defRPr>
            </a:lvl5pPr>
          </a:lstStyle>
          <a:p>
            <a:r>
              <a:rPr dirty="0"/>
              <a:t>Author and Date</a:t>
            </a:r>
          </a:p>
          <a:p>
            <a:pPr lvl="1"/>
            <a:endParaRPr dirty="0"/>
          </a:p>
          <a:p>
            <a:pPr lvl="2"/>
            <a:endParaRPr dirty="0"/>
          </a:p>
          <a:p>
            <a:pPr lvl="3"/>
            <a:endParaRPr dirty="0"/>
          </a:p>
          <a:p>
            <a:pPr lvl="4"/>
            <a:endParaRPr dirty="0"/>
          </a:p>
        </p:txBody>
      </p:sp>
      <p:sp>
        <p:nvSpPr>
          <p:cNvPr id="19" name="Presentation Title"/>
          <p:cNvSpPr txBox="1">
            <a:spLocks noGrp="1"/>
          </p:cNvSpPr>
          <p:nvPr>
            <p:ph type="title" hasCustomPrompt="1"/>
          </p:nvPr>
        </p:nvSpPr>
        <p:spPr>
          <a:xfrm>
            <a:off x="831848" y="640904"/>
            <a:ext cx="10985503" cy="2324101"/>
          </a:xfrm>
          <a:prstGeom prst="rect">
            <a:avLst/>
          </a:prstGeom>
        </p:spPr>
        <p:txBody>
          <a:bodyPr/>
          <a:lstStyle>
            <a:lvl1pPr defTabSz="1219169">
              <a:lnSpc>
                <a:spcPct val="80000"/>
              </a:lnSpc>
              <a:defRPr spc="80">
                <a:solidFill>
                  <a:srgbClr val="3C3C3B"/>
                </a:solidFill>
              </a:defRPr>
            </a:lvl1pPr>
          </a:lstStyle>
          <a:p>
            <a:r>
              <a:rPr dirty="0"/>
              <a:t>Presentation Title</a:t>
            </a:r>
          </a:p>
        </p:txBody>
      </p:sp>
      <p:sp>
        <p:nvSpPr>
          <p:cNvPr id="20" name="Text Placeholder 4"/>
          <p:cNvSpPr>
            <a:spLocks noGrp="1"/>
          </p:cNvSpPr>
          <p:nvPr>
            <p:ph type="body" sz="quarter" idx="21" hasCustomPrompt="1"/>
          </p:nvPr>
        </p:nvSpPr>
        <p:spPr>
          <a:xfrm>
            <a:off x="831848" y="2978065"/>
            <a:ext cx="10985501" cy="432096"/>
          </a:xfrm>
          <a:prstGeom prst="rect">
            <a:avLst/>
          </a:prstGeom>
        </p:spPr>
        <p:txBody>
          <a:bodyPr>
            <a:normAutofit/>
          </a:bodyPr>
          <a:lstStyle>
            <a:lvl1pPr>
              <a:defRPr sz="2000" b="0">
                <a:solidFill>
                  <a:srgbClr val="3C3C3B"/>
                </a:solidFill>
                <a:latin typeface="Helvetica Neue Medium"/>
                <a:ea typeface="Helvetica Neue Medium"/>
                <a:cs typeface="Helvetica Neue Medium"/>
                <a:sym typeface="Helvetica Neue Medium"/>
              </a:defRPr>
            </a:lvl1pPr>
          </a:lstStyle>
          <a:p>
            <a:r>
              <a:t>Subtitle if required</a:t>
            </a:r>
          </a:p>
        </p:txBody>
      </p:sp>
      <p:sp>
        <p:nvSpPr>
          <p:cNvPr id="22" name="Slide Number"/>
          <p:cNvSpPr txBox="1">
            <a:spLocks noGrp="1"/>
          </p:cNvSpPr>
          <p:nvPr>
            <p:ph type="sldNum" sz="quarter" idx="2"/>
          </p:nvPr>
        </p:nvSpPr>
        <p:spPr>
          <a:xfrm>
            <a:off x="6000750" y="6168672"/>
            <a:ext cx="1485901" cy="559128"/>
          </a:xfrm>
          <a:prstGeom prst="rect">
            <a:avLst/>
          </a:prstGeom>
        </p:spPr>
        <p:txBody>
          <a:bodyPr/>
          <a:lstStyle/>
          <a:p>
            <a:fld id="{86CB4B4D-7CA3-9044-876B-883B54F8677D}" type="slidenum">
              <a:t>‹#›</a:t>
            </a:fld>
            <a:endParaRPr/>
          </a:p>
        </p:txBody>
      </p:sp>
      <p:sp>
        <p:nvSpPr>
          <p:cNvPr id="9" name="Rectangle 8">
            <a:extLst>
              <a:ext uri="{FF2B5EF4-FFF2-40B4-BE49-F238E27FC236}">
                <a16:creationId xmlns:a16="http://schemas.microsoft.com/office/drawing/2014/main" id="{5B0B230D-1157-D944-A779-FC9B81409AFD}"/>
              </a:ext>
            </a:extLst>
          </p:cNvPr>
          <p:cNvSpPr/>
          <p:nvPr userDrawn="1"/>
        </p:nvSpPr>
        <p:spPr>
          <a:xfrm>
            <a:off x="0" y="6419568"/>
            <a:ext cx="12208335" cy="235962"/>
          </a:xfrm>
          <a:prstGeom prst="rect">
            <a:avLst/>
          </a:prstGeom>
          <a:solidFill>
            <a:srgbClr val="8CBEB9"/>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ctr" defTabSz="1219169"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a:ln>
                <a:noFill/>
              </a:ln>
              <a:solidFill>
                <a:srgbClr val="5E5E5E"/>
              </a:solidFill>
              <a:effectLst/>
              <a:uFillTx/>
              <a:latin typeface="Helvetica Neue Medium"/>
              <a:ea typeface="Helvetica Neue Medium"/>
              <a:cs typeface="Helvetica Neue Medium"/>
              <a:sym typeface="Helvetica Neue Medium"/>
            </a:endParaRPr>
          </a:p>
        </p:txBody>
      </p:sp>
      <p:pic>
        <p:nvPicPr>
          <p:cNvPr id="10" name="Picture 9">
            <a:extLst>
              <a:ext uri="{FF2B5EF4-FFF2-40B4-BE49-F238E27FC236}">
                <a16:creationId xmlns:a16="http://schemas.microsoft.com/office/drawing/2014/main" id="{69B54FA6-4772-0C4E-8C71-FE5C01D51A47}"/>
              </a:ext>
            </a:extLst>
          </p:cNvPr>
          <p:cNvPicPr>
            <a:picLocks noChangeAspect="1"/>
          </p:cNvPicPr>
          <p:nvPr userDrawn="1"/>
        </p:nvPicPr>
        <p:blipFill>
          <a:blip r:embed="rId4"/>
          <a:stretch>
            <a:fillRect/>
          </a:stretch>
        </p:blipFill>
        <p:spPr>
          <a:xfrm>
            <a:off x="10033742" y="6383880"/>
            <a:ext cx="1863817" cy="238196"/>
          </a:xfrm>
          <a:prstGeom prst="rect">
            <a:avLst/>
          </a:prstGeom>
        </p:spPr>
      </p:pic>
    </p:spTree>
    <p:extLst>
      <p:ext uri="{BB962C8B-B14F-4D97-AF65-F5344CB8AC3E}">
        <p14:creationId xmlns:p14="http://schemas.microsoft.com/office/powerpoint/2010/main" val="3174390510"/>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x">
  <p:cSld name="Title Slide - Middleton Park 1">
    <p:bg>
      <p:bgPr>
        <a:solidFill>
          <a:srgbClr val="FFFFFF"/>
        </a:solidFill>
        <a:effectLst/>
      </p:bgPr>
    </p:bg>
    <p:spTree>
      <p:nvGrpSpPr>
        <p:cNvPr id="1" name=""/>
        <p:cNvGrpSpPr/>
        <p:nvPr/>
      </p:nvGrpSpPr>
      <p:grpSpPr>
        <a:xfrm>
          <a:off x="0" y="0"/>
          <a:ext cx="0" cy="0"/>
          <a:chOff x="0" y="0"/>
          <a:chExt cx="0" cy="0"/>
        </a:xfrm>
      </p:grpSpPr>
      <p:pic>
        <p:nvPicPr>
          <p:cNvPr id="29" name="Image" descr="Image"/>
          <p:cNvPicPr>
            <a:picLocks noChangeAspect="1"/>
          </p:cNvPicPr>
          <p:nvPr/>
        </p:nvPicPr>
        <p:blipFill rotWithShape="1">
          <a:blip r:embed="rId2"/>
          <a:srcRect l="9456" r="23485" b="17847"/>
          <a:stretch/>
        </p:blipFill>
        <p:spPr>
          <a:xfrm>
            <a:off x="0" y="3915619"/>
            <a:ext cx="12208335" cy="2951063"/>
          </a:xfrm>
          <a:prstGeom prst="rect">
            <a:avLst/>
          </a:prstGeom>
          <a:ln w="12700">
            <a:miter lim="400000"/>
          </a:ln>
        </p:spPr>
      </p:pic>
      <p:sp>
        <p:nvSpPr>
          <p:cNvPr id="30" name="Body Level One…"/>
          <p:cNvSpPr txBox="1">
            <a:spLocks noGrp="1"/>
          </p:cNvSpPr>
          <p:nvPr>
            <p:ph type="body" sz="quarter" idx="1" hasCustomPrompt="1"/>
          </p:nvPr>
        </p:nvSpPr>
        <p:spPr>
          <a:xfrm>
            <a:off x="831848" y="3715509"/>
            <a:ext cx="10985502" cy="318490"/>
          </a:xfrm>
          <a:prstGeom prst="rect">
            <a:avLst/>
          </a:prstGeom>
        </p:spPr>
        <p:txBody>
          <a:bodyPr lIns="45718" tIns="45718" rIns="45718" bIns="45718">
            <a:normAutofit/>
          </a:bodyPr>
          <a:lstStyle>
            <a:lvl1pPr>
              <a:defRPr sz="1800">
                <a:solidFill>
                  <a:srgbClr val="1B365D"/>
                </a:solidFill>
              </a:defRPr>
            </a:lvl1pPr>
            <a:lvl2pPr>
              <a:defRPr sz="1800">
                <a:solidFill>
                  <a:srgbClr val="1B365D"/>
                </a:solidFill>
              </a:defRPr>
            </a:lvl2pPr>
            <a:lvl3pPr>
              <a:defRPr sz="1800">
                <a:solidFill>
                  <a:srgbClr val="1B365D"/>
                </a:solidFill>
              </a:defRPr>
            </a:lvl3pPr>
            <a:lvl4pPr>
              <a:defRPr sz="1800">
                <a:solidFill>
                  <a:srgbClr val="1B365D"/>
                </a:solidFill>
              </a:defRPr>
            </a:lvl4pPr>
            <a:lvl5pPr>
              <a:defRPr sz="1800">
                <a:solidFill>
                  <a:srgbClr val="1B365D"/>
                </a:solidFill>
              </a:defRPr>
            </a:lvl5pPr>
          </a:lstStyle>
          <a:p>
            <a:r>
              <a:t>Author and Date</a:t>
            </a:r>
          </a:p>
          <a:p>
            <a:pPr lvl="1"/>
            <a:endParaRPr/>
          </a:p>
          <a:p>
            <a:pPr lvl="2"/>
            <a:endParaRPr/>
          </a:p>
          <a:p>
            <a:pPr lvl="3"/>
            <a:endParaRPr/>
          </a:p>
          <a:p>
            <a:pPr lvl="4"/>
            <a:endParaRPr/>
          </a:p>
        </p:txBody>
      </p:sp>
      <p:sp>
        <p:nvSpPr>
          <p:cNvPr id="31" name="Presentation Title"/>
          <p:cNvSpPr txBox="1">
            <a:spLocks noGrp="1"/>
          </p:cNvSpPr>
          <p:nvPr>
            <p:ph type="title" hasCustomPrompt="1"/>
          </p:nvPr>
        </p:nvSpPr>
        <p:spPr>
          <a:xfrm>
            <a:off x="831848" y="640904"/>
            <a:ext cx="10985503" cy="2324101"/>
          </a:xfrm>
          <a:prstGeom prst="rect">
            <a:avLst/>
          </a:prstGeom>
        </p:spPr>
        <p:txBody>
          <a:bodyPr/>
          <a:lstStyle>
            <a:lvl1pPr defTabSz="1219169">
              <a:lnSpc>
                <a:spcPct val="80000"/>
              </a:lnSpc>
              <a:defRPr spc="80">
                <a:solidFill>
                  <a:srgbClr val="3C3C3B"/>
                </a:solidFill>
              </a:defRPr>
            </a:lvl1pPr>
          </a:lstStyle>
          <a:p>
            <a:r>
              <a:t>Presentation Title</a:t>
            </a:r>
          </a:p>
        </p:txBody>
      </p:sp>
      <p:pic>
        <p:nvPicPr>
          <p:cNvPr id="32" name="Image" descr="Image"/>
          <p:cNvPicPr>
            <a:picLocks noChangeAspect="1"/>
          </p:cNvPicPr>
          <p:nvPr/>
        </p:nvPicPr>
        <p:blipFill>
          <a:blip r:embed="rId3"/>
          <a:stretch>
            <a:fillRect/>
          </a:stretch>
        </p:blipFill>
        <p:spPr>
          <a:xfrm>
            <a:off x="10056633" y="6392940"/>
            <a:ext cx="1818036" cy="222352"/>
          </a:xfrm>
          <a:prstGeom prst="rect">
            <a:avLst/>
          </a:prstGeom>
          <a:ln w="12700">
            <a:miter lim="400000"/>
          </a:ln>
        </p:spPr>
      </p:pic>
      <p:pic>
        <p:nvPicPr>
          <p:cNvPr id="33" name="LH&amp;CP_Logos_Primary Logo.png" descr="LH&amp;CP_Logos_Primary Logo.png"/>
          <p:cNvPicPr>
            <a:picLocks noChangeAspect="1"/>
          </p:cNvPicPr>
          <p:nvPr/>
        </p:nvPicPr>
        <p:blipFill>
          <a:blip r:embed="rId4"/>
          <a:stretch>
            <a:fillRect/>
          </a:stretch>
        </p:blipFill>
        <p:spPr>
          <a:xfrm>
            <a:off x="8428520" y="67557"/>
            <a:ext cx="3650718" cy="1320761"/>
          </a:xfrm>
          <a:prstGeom prst="rect">
            <a:avLst/>
          </a:prstGeom>
          <a:ln w="12700">
            <a:miter lim="400000"/>
          </a:ln>
        </p:spPr>
      </p:pic>
      <p:sp>
        <p:nvSpPr>
          <p:cNvPr id="34" name="Text Placeholder 4"/>
          <p:cNvSpPr>
            <a:spLocks noGrp="1"/>
          </p:cNvSpPr>
          <p:nvPr>
            <p:ph type="body" sz="quarter" idx="21" hasCustomPrompt="1"/>
          </p:nvPr>
        </p:nvSpPr>
        <p:spPr>
          <a:xfrm>
            <a:off x="831848" y="2978065"/>
            <a:ext cx="10985501" cy="432096"/>
          </a:xfrm>
          <a:prstGeom prst="rect">
            <a:avLst/>
          </a:prstGeom>
        </p:spPr>
        <p:txBody>
          <a:bodyPr>
            <a:normAutofit/>
          </a:bodyPr>
          <a:lstStyle>
            <a:lvl1pPr>
              <a:defRPr sz="2000" b="0">
                <a:solidFill>
                  <a:srgbClr val="3C3C3B"/>
                </a:solidFill>
                <a:latin typeface="Helvetica Neue Medium"/>
                <a:ea typeface="Helvetica Neue Medium"/>
                <a:cs typeface="Helvetica Neue Medium"/>
                <a:sym typeface="Helvetica Neue Medium"/>
              </a:defRPr>
            </a:lvl1pPr>
          </a:lstStyle>
          <a:p>
            <a:r>
              <a:t>Subtitle if required</a:t>
            </a:r>
          </a:p>
        </p:txBody>
      </p:sp>
      <p:sp>
        <p:nvSpPr>
          <p:cNvPr id="35" name="Slide Number"/>
          <p:cNvSpPr txBox="1">
            <a:spLocks noGrp="1"/>
          </p:cNvSpPr>
          <p:nvPr>
            <p:ph type="sldNum" sz="quarter" idx="2"/>
          </p:nvPr>
        </p:nvSpPr>
        <p:spPr>
          <a:xfrm>
            <a:off x="6000750" y="6168672"/>
            <a:ext cx="1485901" cy="559128"/>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267731113"/>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 The Headrow 2">
    <p:bg>
      <p:bgPr>
        <a:solidFill>
          <a:srgbClr val="FFFFFF"/>
        </a:solidFill>
        <a:effectLst/>
      </p:bgPr>
    </p:bg>
    <p:spTree>
      <p:nvGrpSpPr>
        <p:cNvPr id="1" name=""/>
        <p:cNvGrpSpPr/>
        <p:nvPr/>
      </p:nvGrpSpPr>
      <p:grpSpPr>
        <a:xfrm>
          <a:off x="0" y="0"/>
          <a:ext cx="0" cy="0"/>
          <a:chOff x="0" y="0"/>
          <a:chExt cx="0" cy="0"/>
        </a:xfrm>
      </p:grpSpPr>
      <p:pic>
        <p:nvPicPr>
          <p:cNvPr id="16" name="Image" descr="Image"/>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2818875"/>
            <a:ext cx="12208335" cy="3838976"/>
          </a:xfrm>
          <a:prstGeom prst="rect">
            <a:avLst/>
          </a:prstGeom>
          <a:ln w="12700">
            <a:miter lim="400000"/>
          </a:ln>
        </p:spPr>
      </p:pic>
      <p:sp>
        <p:nvSpPr>
          <p:cNvPr id="18" name="Body Level One…"/>
          <p:cNvSpPr txBox="1">
            <a:spLocks noGrp="1"/>
          </p:cNvSpPr>
          <p:nvPr>
            <p:ph type="body" sz="quarter" idx="1" hasCustomPrompt="1"/>
          </p:nvPr>
        </p:nvSpPr>
        <p:spPr>
          <a:xfrm>
            <a:off x="831848" y="3715509"/>
            <a:ext cx="10985502" cy="318490"/>
          </a:xfrm>
          <a:prstGeom prst="rect">
            <a:avLst/>
          </a:prstGeom>
        </p:spPr>
        <p:txBody>
          <a:bodyPr lIns="45718" tIns="45718" rIns="45718" bIns="45718">
            <a:normAutofit/>
          </a:bodyPr>
          <a:lstStyle>
            <a:lvl1pPr>
              <a:defRPr sz="1800">
                <a:solidFill>
                  <a:srgbClr val="1B365D"/>
                </a:solidFill>
              </a:defRPr>
            </a:lvl1pPr>
            <a:lvl2pPr>
              <a:defRPr sz="1800">
                <a:solidFill>
                  <a:srgbClr val="1B365D"/>
                </a:solidFill>
              </a:defRPr>
            </a:lvl2pPr>
            <a:lvl3pPr>
              <a:defRPr sz="1800">
                <a:solidFill>
                  <a:srgbClr val="1B365D"/>
                </a:solidFill>
              </a:defRPr>
            </a:lvl3pPr>
            <a:lvl4pPr>
              <a:defRPr sz="1800">
                <a:solidFill>
                  <a:srgbClr val="1B365D"/>
                </a:solidFill>
              </a:defRPr>
            </a:lvl4pPr>
            <a:lvl5pPr>
              <a:defRPr sz="1800">
                <a:solidFill>
                  <a:srgbClr val="1B365D"/>
                </a:solidFill>
              </a:defRPr>
            </a:lvl5pPr>
          </a:lstStyle>
          <a:p>
            <a:r>
              <a:rPr dirty="0"/>
              <a:t>Author and Date</a:t>
            </a:r>
          </a:p>
          <a:p>
            <a:pPr lvl="1"/>
            <a:endParaRPr dirty="0"/>
          </a:p>
          <a:p>
            <a:pPr lvl="2"/>
            <a:endParaRPr dirty="0"/>
          </a:p>
          <a:p>
            <a:pPr lvl="3"/>
            <a:endParaRPr dirty="0"/>
          </a:p>
          <a:p>
            <a:pPr lvl="4"/>
            <a:endParaRPr dirty="0"/>
          </a:p>
        </p:txBody>
      </p:sp>
      <p:sp>
        <p:nvSpPr>
          <p:cNvPr id="19" name="Presentation Title"/>
          <p:cNvSpPr txBox="1">
            <a:spLocks noGrp="1"/>
          </p:cNvSpPr>
          <p:nvPr>
            <p:ph type="title" hasCustomPrompt="1"/>
          </p:nvPr>
        </p:nvSpPr>
        <p:spPr>
          <a:xfrm>
            <a:off x="831848" y="640904"/>
            <a:ext cx="10985503" cy="2324101"/>
          </a:xfrm>
          <a:prstGeom prst="rect">
            <a:avLst/>
          </a:prstGeom>
        </p:spPr>
        <p:txBody>
          <a:bodyPr/>
          <a:lstStyle>
            <a:lvl1pPr defTabSz="1219169">
              <a:lnSpc>
                <a:spcPct val="80000"/>
              </a:lnSpc>
              <a:defRPr spc="80">
                <a:solidFill>
                  <a:srgbClr val="3C3C3B"/>
                </a:solidFill>
              </a:defRPr>
            </a:lvl1pPr>
          </a:lstStyle>
          <a:p>
            <a:r>
              <a:rPr dirty="0"/>
              <a:t>Presentation Title</a:t>
            </a:r>
          </a:p>
        </p:txBody>
      </p:sp>
      <p:sp>
        <p:nvSpPr>
          <p:cNvPr id="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9" name="Rectangle 8">
            <a:extLst>
              <a:ext uri="{FF2B5EF4-FFF2-40B4-BE49-F238E27FC236}">
                <a16:creationId xmlns:a16="http://schemas.microsoft.com/office/drawing/2014/main" id="{5B0B230D-1157-D944-A779-FC9B81409AFD}"/>
              </a:ext>
            </a:extLst>
          </p:cNvPr>
          <p:cNvSpPr/>
          <p:nvPr userDrawn="1"/>
        </p:nvSpPr>
        <p:spPr>
          <a:xfrm>
            <a:off x="0" y="6419568"/>
            <a:ext cx="12208335" cy="235962"/>
          </a:xfrm>
          <a:prstGeom prst="rect">
            <a:avLst/>
          </a:prstGeom>
          <a:solidFill>
            <a:srgbClr val="8CBEB9"/>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ctr" defTabSz="1219169"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a:ln>
                <a:noFill/>
              </a:ln>
              <a:solidFill>
                <a:srgbClr val="5E5E5E"/>
              </a:solidFill>
              <a:effectLst/>
              <a:uFillTx/>
              <a:latin typeface="Helvetica Neue Medium"/>
              <a:ea typeface="Helvetica Neue Medium"/>
              <a:cs typeface="Helvetica Neue Medium"/>
              <a:sym typeface="Helvetica Neue Medium"/>
            </a:endParaRPr>
          </a:p>
        </p:txBody>
      </p:sp>
      <p:sp>
        <p:nvSpPr>
          <p:cNvPr id="21" name="Text Placeholder 4">
            <a:extLst>
              <a:ext uri="{FF2B5EF4-FFF2-40B4-BE49-F238E27FC236}">
                <a16:creationId xmlns:a16="http://schemas.microsoft.com/office/drawing/2014/main" id="{6B2C2355-AB72-7FE4-B307-B55E2314B882}"/>
              </a:ext>
            </a:extLst>
          </p:cNvPr>
          <p:cNvSpPr>
            <a:spLocks noGrp="1"/>
          </p:cNvSpPr>
          <p:nvPr>
            <p:ph type="body" sz="quarter" idx="21" hasCustomPrompt="1"/>
          </p:nvPr>
        </p:nvSpPr>
        <p:spPr>
          <a:xfrm>
            <a:off x="831848" y="2978065"/>
            <a:ext cx="10985501" cy="432096"/>
          </a:xfrm>
          <a:prstGeom prst="rect">
            <a:avLst/>
          </a:prstGeom>
        </p:spPr>
        <p:txBody>
          <a:bodyPr>
            <a:normAutofit/>
          </a:bodyPr>
          <a:lstStyle>
            <a:lvl1pPr>
              <a:defRPr sz="2000" b="0">
                <a:solidFill>
                  <a:srgbClr val="3C3C3B"/>
                </a:solidFill>
                <a:latin typeface="Helvetica Neue Medium"/>
                <a:ea typeface="Helvetica Neue Medium"/>
                <a:cs typeface="Helvetica Neue Medium"/>
                <a:sym typeface="Helvetica Neue Medium"/>
              </a:defRPr>
            </a:lvl1pPr>
          </a:lstStyle>
          <a:p>
            <a:r>
              <a:rPr dirty="0"/>
              <a:t>Subtitle if required</a:t>
            </a:r>
          </a:p>
        </p:txBody>
      </p:sp>
      <p:sp>
        <p:nvSpPr>
          <p:cNvPr id="23" name="TextBox 22">
            <a:extLst>
              <a:ext uri="{FF2B5EF4-FFF2-40B4-BE49-F238E27FC236}">
                <a16:creationId xmlns:a16="http://schemas.microsoft.com/office/drawing/2014/main" id="{7ABAFAE7-D51C-2172-C46B-1667C369B889}"/>
              </a:ext>
            </a:extLst>
          </p:cNvPr>
          <p:cNvSpPr txBox="1"/>
          <p:nvPr userDrawn="1"/>
        </p:nvSpPr>
        <p:spPr>
          <a:xfrm>
            <a:off x="9946886" y="6321093"/>
            <a:ext cx="1037063" cy="41350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t">
            <a:normAutofit lnSpcReduction="10000"/>
          </a:bodyPr>
          <a:lstStyle/>
          <a:p>
            <a:pPr algn="l"/>
            <a:r>
              <a:rPr lang="en-GB" sz="2400" b="1" dirty="0">
                <a:solidFill>
                  <a:srgbClr val="000000"/>
                </a:solidFill>
                <a:latin typeface="+mn-lt"/>
              </a:rPr>
              <a:t>#Team</a:t>
            </a:r>
          </a:p>
        </p:txBody>
      </p:sp>
      <p:sp>
        <p:nvSpPr>
          <p:cNvPr id="24" name="TextBox 23">
            <a:extLst>
              <a:ext uri="{FF2B5EF4-FFF2-40B4-BE49-F238E27FC236}">
                <a16:creationId xmlns:a16="http://schemas.microsoft.com/office/drawing/2014/main" id="{BE4ED3DA-E174-CD56-AF5D-7C9B838A9D20}"/>
              </a:ext>
            </a:extLst>
          </p:cNvPr>
          <p:cNvSpPr txBox="1"/>
          <p:nvPr userDrawn="1"/>
        </p:nvSpPr>
        <p:spPr>
          <a:xfrm>
            <a:off x="10937487" y="6319236"/>
            <a:ext cx="1037063" cy="41350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t">
            <a:normAutofit lnSpcReduction="10000"/>
          </a:bodyPr>
          <a:lstStyle/>
          <a:p>
            <a:pPr algn="l"/>
            <a:r>
              <a:rPr lang="en-GB" sz="2400" b="0" dirty="0">
                <a:solidFill>
                  <a:srgbClr val="000000"/>
                </a:solidFill>
                <a:latin typeface="+mn-lt"/>
              </a:rPr>
              <a:t>Leeds</a:t>
            </a:r>
          </a:p>
        </p:txBody>
      </p:sp>
      <p:pic>
        <p:nvPicPr>
          <p:cNvPr id="11" name="LH&amp;CP_Logos_Primary Logo.png" descr="LH&amp;CP_Logos_Primary Logo.png">
            <a:extLst>
              <a:ext uri="{FF2B5EF4-FFF2-40B4-BE49-F238E27FC236}">
                <a16:creationId xmlns:a16="http://schemas.microsoft.com/office/drawing/2014/main" id="{33990784-8DD4-9866-B18D-4295E1EF374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44969" y="335555"/>
            <a:ext cx="3650719" cy="1320761"/>
          </a:xfrm>
          <a:prstGeom prst="rect">
            <a:avLst/>
          </a:prstGeom>
          <a:ln w="12700">
            <a:miter lim="400000"/>
          </a:ln>
        </p:spPr>
      </p:pic>
    </p:spTree>
    <p:extLst>
      <p:ext uri="{BB962C8B-B14F-4D97-AF65-F5344CB8AC3E}">
        <p14:creationId xmlns:p14="http://schemas.microsoft.com/office/powerpoint/2010/main" val="4074199791"/>
      </p:ext>
    </p:extLst>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x" preserve="1">
  <p:cSld name="Title Slide - Middleton Park 2">
    <p:bg>
      <p:bgPr>
        <a:solidFill>
          <a:srgbClr val="FFFFFF"/>
        </a:solidFill>
        <a:effectLst/>
      </p:bgPr>
    </p:bg>
    <p:spTree>
      <p:nvGrpSpPr>
        <p:cNvPr id="1" name=""/>
        <p:cNvGrpSpPr/>
        <p:nvPr/>
      </p:nvGrpSpPr>
      <p:grpSpPr>
        <a:xfrm>
          <a:off x="0" y="0"/>
          <a:ext cx="0" cy="0"/>
          <a:chOff x="0" y="0"/>
          <a:chExt cx="0" cy="0"/>
        </a:xfrm>
      </p:grpSpPr>
      <p:pic>
        <p:nvPicPr>
          <p:cNvPr id="29" name="Image" descr="Image"/>
          <p:cNvPicPr>
            <a:picLocks noChangeAspect="1"/>
          </p:cNvPicPr>
          <p:nvPr/>
        </p:nvPicPr>
        <p:blipFill rotWithShape="1">
          <a:blip r:embed="rId2"/>
          <a:srcRect l="9456" r="23485" b="17847"/>
          <a:stretch/>
        </p:blipFill>
        <p:spPr>
          <a:xfrm>
            <a:off x="0" y="3915619"/>
            <a:ext cx="12208335" cy="2951063"/>
          </a:xfrm>
          <a:prstGeom prst="rect">
            <a:avLst/>
          </a:prstGeom>
          <a:ln w="12700">
            <a:miter lim="400000"/>
          </a:ln>
        </p:spPr>
      </p:pic>
      <p:sp>
        <p:nvSpPr>
          <p:cNvPr id="2" name="Rectangle 1">
            <a:extLst>
              <a:ext uri="{FF2B5EF4-FFF2-40B4-BE49-F238E27FC236}">
                <a16:creationId xmlns:a16="http://schemas.microsoft.com/office/drawing/2014/main" id="{5ABEFCAE-CED6-E04A-86F1-57DE45B8C44F}"/>
              </a:ext>
            </a:extLst>
          </p:cNvPr>
          <p:cNvSpPr/>
          <p:nvPr userDrawn="1"/>
        </p:nvSpPr>
        <p:spPr>
          <a:xfrm>
            <a:off x="0" y="6419568"/>
            <a:ext cx="12208335" cy="235962"/>
          </a:xfrm>
          <a:prstGeom prst="rect">
            <a:avLst/>
          </a:prstGeom>
          <a:solidFill>
            <a:srgbClr val="8CBEB9"/>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ctr" defTabSz="1219169"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a:ln>
                <a:noFill/>
              </a:ln>
              <a:solidFill>
                <a:srgbClr val="5E5E5E"/>
              </a:solidFill>
              <a:effectLst/>
              <a:uFillTx/>
              <a:latin typeface="Helvetica Neue Medium"/>
              <a:ea typeface="Helvetica Neue Medium"/>
              <a:cs typeface="Helvetica Neue Medium"/>
              <a:sym typeface="Helvetica Neue Medium"/>
            </a:endParaRPr>
          </a:p>
        </p:txBody>
      </p:sp>
      <p:sp>
        <p:nvSpPr>
          <p:cNvPr id="30" name="Body Level One…"/>
          <p:cNvSpPr txBox="1">
            <a:spLocks noGrp="1"/>
          </p:cNvSpPr>
          <p:nvPr>
            <p:ph type="body" sz="quarter" idx="1" hasCustomPrompt="1"/>
          </p:nvPr>
        </p:nvSpPr>
        <p:spPr>
          <a:xfrm>
            <a:off x="831848" y="3715509"/>
            <a:ext cx="10985502" cy="318490"/>
          </a:xfrm>
          <a:prstGeom prst="rect">
            <a:avLst/>
          </a:prstGeom>
        </p:spPr>
        <p:txBody>
          <a:bodyPr lIns="45718" tIns="45718" rIns="45718" bIns="45718">
            <a:normAutofit/>
          </a:bodyPr>
          <a:lstStyle>
            <a:lvl1pPr>
              <a:defRPr sz="1800">
                <a:solidFill>
                  <a:srgbClr val="1B365D"/>
                </a:solidFill>
              </a:defRPr>
            </a:lvl1pPr>
            <a:lvl2pPr>
              <a:defRPr sz="1800">
                <a:solidFill>
                  <a:srgbClr val="1B365D"/>
                </a:solidFill>
              </a:defRPr>
            </a:lvl2pPr>
            <a:lvl3pPr>
              <a:defRPr sz="1800">
                <a:solidFill>
                  <a:srgbClr val="1B365D"/>
                </a:solidFill>
              </a:defRPr>
            </a:lvl3pPr>
            <a:lvl4pPr>
              <a:defRPr sz="1800">
                <a:solidFill>
                  <a:srgbClr val="1B365D"/>
                </a:solidFill>
              </a:defRPr>
            </a:lvl4pPr>
            <a:lvl5pPr>
              <a:defRPr sz="1800">
                <a:solidFill>
                  <a:srgbClr val="1B365D"/>
                </a:solidFill>
              </a:defRPr>
            </a:lvl5pPr>
          </a:lstStyle>
          <a:p>
            <a:r>
              <a:t>Author and Date</a:t>
            </a:r>
          </a:p>
          <a:p>
            <a:pPr lvl="1"/>
            <a:endParaRPr/>
          </a:p>
          <a:p>
            <a:pPr lvl="2"/>
            <a:endParaRPr/>
          </a:p>
          <a:p>
            <a:pPr lvl="3"/>
            <a:endParaRPr/>
          </a:p>
          <a:p>
            <a:pPr lvl="4"/>
            <a:endParaRPr/>
          </a:p>
        </p:txBody>
      </p:sp>
      <p:sp>
        <p:nvSpPr>
          <p:cNvPr id="31" name="Presentation Title"/>
          <p:cNvSpPr txBox="1">
            <a:spLocks noGrp="1"/>
          </p:cNvSpPr>
          <p:nvPr>
            <p:ph type="title" hasCustomPrompt="1"/>
          </p:nvPr>
        </p:nvSpPr>
        <p:spPr>
          <a:xfrm>
            <a:off x="831848" y="640904"/>
            <a:ext cx="10985503" cy="2324101"/>
          </a:xfrm>
          <a:prstGeom prst="rect">
            <a:avLst/>
          </a:prstGeom>
        </p:spPr>
        <p:txBody>
          <a:bodyPr/>
          <a:lstStyle>
            <a:lvl1pPr defTabSz="1219169">
              <a:lnSpc>
                <a:spcPct val="80000"/>
              </a:lnSpc>
              <a:defRPr spc="80">
                <a:solidFill>
                  <a:srgbClr val="3C3C3B"/>
                </a:solidFill>
              </a:defRPr>
            </a:lvl1pPr>
          </a:lstStyle>
          <a:p>
            <a:r>
              <a:t>Presentation Title</a:t>
            </a:r>
          </a:p>
        </p:txBody>
      </p:sp>
      <p:pic>
        <p:nvPicPr>
          <p:cNvPr id="33" name="LH&amp;CP_Logos_Primary Logo.png" descr="LH&amp;CP_Logos_Primary Logo.png"/>
          <p:cNvPicPr>
            <a:picLocks noChangeAspect="1"/>
          </p:cNvPicPr>
          <p:nvPr/>
        </p:nvPicPr>
        <p:blipFill>
          <a:blip r:embed="rId3"/>
          <a:stretch>
            <a:fillRect/>
          </a:stretch>
        </p:blipFill>
        <p:spPr>
          <a:xfrm>
            <a:off x="8428520" y="67557"/>
            <a:ext cx="3650718" cy="1320761"/>
          </a:xfrm>
          <a:prstGeom prst="rect">
            <a:avLst/>
          </a:prstGeom>
          <a:ln w="12700">
            <a:miter lim="400000"/>
          </a:ln>
        </p:spPr>
      </p:pic>
      <p:sp>
        <p:nvSpPr>
          <p:cNvPr id="34" name="Text Placeholder 4"/>
          <p:cNvSpPr>
            <a:spLocks noGrp="1"/>
          </p:cNvSpPr>
          <p:nvPr>
            <p:ph type="body" sz="quarter" idx="21" hasCustomPrompt="1"/>
          </p:nvPr>
        </p:nvSpPr>
        <p:spPr>
          <a:xfrm>
            <a:off x="831848" y="2978065"/>
            <a:ext cx="10985501" cy="432096"/>
          </a:xfrm>
          <a:prstGeom prst="rect">
            <a:avLst/>
          </a:prstGeom>
        </p:spPr>
        <p:txBody>
          <a:bodyPr>
            <a:normAutofit/>
          </a:bodyPr>
          <a:lstStyle>
            <a:lvl1pPr>
              <a:defRPr sz="2000" b="0">
                <a:solidFill>
                  <a:srgbClr val="3C3C3B"/>
                </a:solidFill>
                <a:latin typeface="Helvetica Neue Medium"/>
                <a:ea typeface="Helvetica Neue Medium"/>
                <a:cs typeface="Helvetica Neue Medium"/>
                <a:sym typeface="Helvetica Neue Medium"/>
              </a:defRPr>
            </a:lvl1pPr>
          </a:lstStyle>
          <a:p>
            <a:r>
              <a:t>Subtitle if required</a:t>
            </a:r>
          </a:p>
        </p:txBody>
      </p:sp>
      <p:sp>
        <p:nvSpPr>
          <p:cNvPr id="35" name="Slide Number"/>
          <p:cNvSpPr txBox="1">
            <a:spLocks noGrp="1"/>
          </p:cNvSpPr>
          <p:nvPr>
            <p:ph type="sldNum" sz="quarter" idx="2"/>
          </p:nvPr>
        </p:nvSpPr>
        <p:spPr>
          <a:xfrm>
            <a:off x="6000750" y="6168672"/>
            <a:ext cx="1485901" cy="559128"/>
          </a:xfrm>
          <a:prstGeom prst="rect">
            <a:avLst/>
          </a:prstGeom>
        </p:spPr>
        <p:txBody>
          <a:bodyPr/>
          <a:lstStyle/>
          <a:p>
            <a:fld id="{86CB4B4D-7CA3-9044-876B-883B54F8677D}" type="slidenum">
              <a:t>‹#›</a:t>
            </a:fld>
            <a:endParaRPr/>
          </a:p>
        </p:txBody>
      </p:sp>
      <p:pic>
        <p:nvPicPr>
          <p:cNvPr id="9" name="Picture 8">
            <a:extLst>
              <a:ext uri="{FF2B5EF4-FFF2-40B4-BE49-F238E27FC236}">
                <a16:creationId xmlns:a16="http://schemas.microsoft.com/office/drawing/2014/main" id="{88F901E0-C1A8-4148-830D-31FE69A02855}"/>
              </a:ext>
            </a:extLst>
          </p:cNvPr>
          <p:cNvPicPr>
            <a:picLocks noChangeAspect="1"/>
          </p:cNvPicPr>
          <p:nvPr userDrawn="1"/>
        </p:nvPicPr>
        <p:blipFill>
          <a:blip r:embed="rId4"/>
          <a:stretch>
            <a:fillRect/>
          </a:stretch>
        </p:blipFill>
        <p:spPr>
          <a:xfrm>
            <a:off x="10033742" y="6383880"/>
            <a:ext cx="1863817" cy="238196"/>
          </a:xfrm>
          <a:prstGeom prst="rect">
            <a:avLst/>
          </a:prstGeom>
        </p:spPr>
      </p:pic>
    </p:spTree>
    <p:extLst>
      <p:ext uri="{BB962C8B-B14F-4D97-AF65-F5344CB8AC3E}">
        <p14:creationId xmlns:p14="http://schemas.microsoft.com/office/powerpoint/2010/main" val="1245640938"/>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Title Slide - White with shapes">
    <p:bg>
      <p:bgPr>
        <a:solidFill>
          <a:srgbClr val="1B365D">
            <a:alpha val="0"/>
          </a:srgbClr>
        </a:solidFill>
        <a:effectLst/>
      </p:bgPr>
    </p:bg>
    <p:spTree>
      <p:nvGrpSpPr>
        <p:cNvPr id="1" name=""/>
        <p:cNvGrpSpPr/>
        <p:nvPr/>
      </p:nvGrpSpPr>
      <p:grpSpPr>
        <a:xfrm>
          <a:off x="0" y="0"/>
          <a:ext cx="0" cy="0"/>
          <a:chOff x="0" y="0"/>
          <a:chExt cx="0" cy="0"/>
        </a:xfrm>
      </p:grpSpPr>
      <p:sp>
        <p:nvSpPr>
          <p:cNvPr id="72" name="Slide Number"/>
          <p:cNvSpPr txBox="1">
            <a:spLocks noGrp="1"/>
          </p:cNvSpPr>
          <p:nvPr>
            <p:ph type="sldNum" sz="quarter" idx="2"/>
          </p:nvPr>
        </p:nvSpPr>
        <p:spPr>
          <a:xfrm>
            <a:off x="6000750" y="6168672"/>
            <a:ext cx="1485901" cy="559128"/>
          </a:xfrm>
          <a:prstGeom prst="rect">
            <a:avLst/>
          </a:prstGeom>
        </p:spPr>
        <p:txBody>
          <a:bodyPr/>
          <a:lstStyle/>
          <a:p>
            <a:fld id="{86CB4B4D-7CA3-9044-876B-883B54F8677D}" type="slidenum">
              <a:t>‹#›</a:t>
            </a:fld>
            <a:endParaRPr/>
          </a:p>
        </p:txBody>
      </p:sp>
      <p:pic>
        <p:nvPicPr>
          <p:cNvPr id="8" name="LH&amp;CP_Logos_Primary Logo.png" descr="LH&amp;CP_Logos_Primary Logo.png">
            <a:extLst>
              <a:ext uri="{FF2B5EF4-FFF2-40B4-BE49-F238E27FC236}">
                <a16:creationId xmlns:a16="http://schemas.microsoft.com/office/drawing/2014/main" id="{7EE90D68-108F-BB4F-8931-CD1B19E6DF33}"/>
              </a:ext>
            </a:extLst>
          </p:cNvPr>
          <p:cNvPicPr>
            <a:picLocks noChangeAspect="1"/>
          </p:cNvPicPr>
          <p:nvPr userDrawn="1"/>
        </p:nvPicPr>
        <p:blipFill>
          <a:blip r:embed="rId2"/>
          <a:stretch>
            <a:fillRect/>
          </a:stretch>
        </p:blipFill>
        <p:spPr>
          <a:xfrm>
            <a:off x="8428520" y="67557"/>
            <a:ext cx="3650718" cy="1320761"/>
          </a:xfrm>
          <a:prstGeom prst="rect">
            <a:avLst/>
          </a:prstGeom>
          <a:ln w="12700">
            <a:miter lim="400000"/>
          </a:ln>
        </p:spPr>
      </p:pic>
      <p:sp>
        <p:nvSpPr>
          <p:cNvPr id="12" name="Body Level One…">
            <a:extLst>
              <a:ext uri="{FF2B5EF4-FFF2-40B4-BE49-F238E27FC236}">
                <a16:creationId xmlns:a16="http://schemas.microsoft.com/office/drawing/2014/main" id="{A37F964E-1ED3-5648-8C94-3C452D721191}"/>
              </a:ext>
            </a:extLst>
          </p:cNvPr>
          <p:cNvSpPr txBox="1">
            <a:spLocks noGrp="1"/>
          </p:cNvSpPr>
          <p:nvPr>
            <p:ph type="body" sz="quarter" idx="1" hasCustomPrompt="1"/>
          </p:nvPr>
        </p:nvSpPr>
        <p:spPr>
          <a:xfrm>
            <a:off x="831848" y="3715509"/>
            <a:ext cx="10985502" cy="318490"/>
          </a:xfrm>
          <a:prstGeom prst="rect">
            <a:avLst/>
          </a:prstGeom>
        </p:spPr>
        <p:txBody>
          <a:bodyPr lIns="45718" tIns="45718" rIns="45718" bIns="45718">
            <a:normAutofit/>
          </a:bodyPr>
          <a:lstStyle>
            <a:lvl1pPr>
              <a:defRPr sz="1800">
                <a:solidFill>
                  <a:srgbClr val="1B365D"/>
                </a:solidFill>
              </a:defRPr>
            </a:lvl1pPr>
            <a:lvl2pPr>
              <a:defRPr sz="1800">
                <a:solidFill>
                  <a:srgbClr val="1B365D"/>
                </a:solidFill>
              </a:defRPr>
            </a:lvl2pPr>
            <a:lvl3pPr>
              <a:defRPr sz="1800">
                <a:solidFill>
                  <a:srgbClr val="1B365D"/>
                </a:solidFill>
              </a:defRPr>
            </a:lvl3pPr>
            <a:lvl4pPr>
              <a:defRPr sz="1800">
                <a:solidFill>
                  <a:srgbClr val="1B365D"/>
                </a:solidFill>
              </a:defRPr>
            </a:lvl4pPr>
            <a:lvl5pPr>
              <a:defRPr sz="1800">
                <a:solidFill>
                  <a:srgbClr val="1B365D"/>
                </a:solidFill>
              </a:defRPr>
            </a:lvl5pPr>
          </a:lstStyle>
          <a:p>
            <a:r>
              <a:rPr dirty="0"/>
              <a:t>Author and Date</a:t>
            </a:r>
          </a:p>
          <a:p>
            <a:pPr lvl="1"/>
            <a:endParaRPr dirty="0"/>
          </a:p>
          <a:p>
            <a:pPr lvl="2"/>
            <a:endParaRPr dirty="0"/>
          </a:p>
          <a:p>
            <a:pPr lvl="3"/>
            <a:endParaRPr dirty="0"/>
          </a:p>
          <a:p>
            <a:pPr lvl="4"/>
            <a:endParaRPr dirty="0"/>
          </a:p>
        </p:txBody>
      </p:sp>
      <p:sp>
        <p:nvSpPr>
          <p:cNvPr id="13" name="Presentation Title">
            <a:extLst>
              <a:ext uri="{FF2B5EF4-FFF2-40B4-BE49-F238E27FC236}">
                <a16:creationId xmlns:a16="http://schemas.microsoft.com/office/drawing/2014/main" id="{FC25B1DE-91E5-5440-A272-8B4AD87E0938}"/>
              </a:ext>
            </a:extLst>
          </p:cNvPr>
          <p:cNvSpPr txBox="1">
            <a:spLocks noGrp="1"/>
          </p:cNvSpPr>
          <p:nvPr>
            <p:ph type="title" hasCustomPrompt="1"/>
          </p:nvPr>
        </p:nvSpPr>
        <p:spPr>
          <a:xfrm>
            <a:off x="831848" y="640904"/>
            <a:ext cx="10985503" cy="2324101"/>
          </a:xfrm>
          <a:prstGeom prst="rect">
            <a:avLst/>
          </a:prstGeom>
        </p:spPr>
        <p:txBody>
          <a:bodyPr/>
          <a:lstStyle>
            <a:lvl1pPr defTabSz="1219169">
              <a:lnSpc>
                <a:spcPct val="80000"/>
              </a:lnSpc>
              <a:defRPr spc="80">
                <a:solidFill>
                  <a:srgbClr val="3C3C3B"/>
                </a:solidFill>
              </a:defRPr>
            </a:lvl1pPr>
          </a:lstStyle>
          <a:p>
            <a:r>
              <a:rPr dirty="0"/>
              <a:t>Presentation Title</a:t>
            </a:r>
          </a:p>
        </p:txBody>
      </p:sp>
      <p:sp>
        <p:nvSpPr>
          <p:cNvPr id="14" name="Text Placeholder 4">
            <a:extLst>
              <a:ext uri="{FF2B5EF4-FFF2-40B4-BE49-F238E27FC236}">
                <a16:creationId xmlns:a16="http://schemas.microsoft.com/office/drawing/2014/main" id="{DE6B4313-B117-BD4A-8E92-C1E121BAC439}"/>
              </a:ext>
            </a:extLst>
          </p:cNvPr>
          <p:cNvSpPr>
            <a:spLocks noGrp="1"/>
          </p:cNvSpPr>
          <p:nvPr>
            <p:ph type="body" sz="quarter" idx="21" hasCustomPrompt="1"/>
          </p:nvPr>
        </p:nvSpPr>
        <p:spPr>
          <a:xfrm>
            <a:off x="831848" y="2978065"/>
            <a:ext cx="10985501" cy="432096"/>
          </a:xfrm>
          <a:prstGeom prst="rect">
            <a:avLst/>
          </a:prstGeom>
        </p:spPr>
        <p:txBody>
          <a:bodyPr>
            <a:normAutofit/>
          </a:bodyPr>
          <a:lstStyle>
            <a:lvl1pPr>
              <a:defRPr sz="2000" b="0">
                <a:solidFill>
                  <a:srgbClr val="3C3C3B"/>
                </a:solidFill>
                <a:latin typeface="Helvetica Neue Medium"/>
                <a:ea typeface="Helvetica Neue Medium"/>
                <a:cs typeface="Helvetica Neue Medium"/>
                <a:sym typeface="Helvetica Neue Medium"/>
              </a:defRPr>
            </a:lvl1pPr>
          </a:lstStyle>
          <a:p>
            <a:r>
              <a:t>Subtitle if required</a:t>
            </a:r>
          </a:p>
        </p:txBody>
      </p:sp>
      <p:pic>
        <p:nvPicPr>
          <p:cNvPr id="15" name="Image" descr="Image">
            <a:extLst>
              <a:ext uri="{FF2B5EF4-FFF2-40B4-BE49-F238E27FC236}">
                <a16:creationId xmlns:a16="http://schemas.microsoft.com/office/drawing/2014/main" id="{7DA905AF-6A28-E24D-9BB1-9EBA04CE2C72}"/>
              </a:ext>
            </a:extLst>
          </p:cNvPr>
          <p:cNvPicPr>
            <a:picLocks noChangeAspect="1"/>
          </p:cNvPicPr>
          <p:nvPr userDrawn="1"/>
        </p:nvPicPr>
        <p:blipFill>
          <a:blip r:embed="rId3"/>
          <a:stretch>
            <a:fillRect/>
          </a:stretch>
        </p:blipFill>
        <p:spPr>
          <a:xfrm>
            <a:off x="10033743" y="6381900"/>
            <a:ext cx="1863816" cy="244432"/>
          </a:xfrm>
          <a:prstGeom prst="rect">
            <a:avLst/>
          </a:prstGeom>
          <a:ln w="12700">
            <a:miter lim="400000"/>
          </a:ln>
        </p:spPr>
      </p:pic>
      <p:pic>
        <p:nvPicPr>
          <p:cNvPr id="9" name="Image" descr="Image">
            <a:extLst>
              <a:ext uri="{FF2B5EF4-FFF2-40B4-BE49-F238E27FC236}">
                <a16:creationId xmlns:a16="http://schemas.microsoft.com/office/drawing/2014/main" id="{93E2BB34-58C8-6542-88D0-3D0AEF1107EC}"/>
              </a:ext>
            </a:extLst>
          </p:cNvPr>
          <p:cNvPicPr>
            <a:picLocks noChangeAspect="1"/>
          </p:cNvPicPr>
          <p:nvPr userDrawn="1"/>
        </p:nvPicPr>
        <p:blipFill>
          <a:blip r:embed="rId4"/>
          <a:stretch>
            <a:fillRect/>
          </a:stretch>
        </p:blipFill>
        <p:spPr>
          <a:xfrm rot="19281127">
            <a:off x="4182757" y="2468"/>
            <a:ext cx="2108102" cy="1129574"/>
          </a:xfrm>
          <a:prstGeom prst="rect">
            <a:avLst/>
          </a:prstGeom>
          <a:ln w="12700">
            <a:miter lim="400000"/>
          </a:ln>
        </p:spPr>
      </p:pic>
      <p:pic>
        <p:nvPicPr>
          <p:cNvPr id="10" name="Image" descr="Image">
            <a:extLst>
              <a:ext uri="{FF2B5EF4-FFF2-40B4-BE49-F238E27FC236}">
                <a16:creationId xmlns:a16="http://schemas.microsoft.com/office/drawing/2014/main" id="{3428A6E4-7215-4C4E-BCF9-B56464F2C760}"/>
              </a:ext>
            </a:extLst>
          </p:cNvPr>
          <p:cNvPicPr>
            <a:picLocks noChangeAspect="1"/>
          </p:cNvPicPr>
          <p:nvPr userDrawn="1"/>
        </p:nvPicPr>
        <p:blipFill>
          <a:blip r:embed="rId5"/>
          <a:stretch>
            <a:fillRect/>
          </a:stretch>
        </p:blipFill>
        <p:spPr>
          <a:xfrm rot="5603342">
            <a:off x="7610884" y="4809904"/>
            <a:ext cx="1727015" cy="2076146"/>
          </a:xfrm>
          <a:prstGeom prst="rect">
            <a:avLst/>
          </a:prstGeom>
          <a:ln w="12700">
            <a:miter lim="400000"/>
          </a:ln>
        </p:spPr>
      </p:pic>
      <p:pic>
        <p:nvPicPr>
          <p:cNvPr id="11" name="Image" descr="Image">
            <a:extLst>
              <a:ext uri="{FF2B5EF4-FFF2-40B4-BE49-F238E27FC236}">
                <a16:creationId xmlns:a16="http://schemas.microsoft.com/office/drawing/2014/main" id="{D333D9D1-6847-C646-9B64-FA8E30481B7E}"/>
              </a:ext>
            </a:extLst>
          </p:cNvPr>
          <p:cNvPicPr>
            <a:picLocks noChangeAspect="1"/>
          </p:cNvPicPr>
          <p:nvPr userDrawn="1"/>
        </p:nvPicPr>
        <p:blipFill>
          <a:blip r:embed="rId6"/>
          <a:stretch>
            <a:fillRect/>
          </a:stretch>
        </p:blipFill>
        <p:spPr>
          <a:xfrm>
            <a:off x="10602486" y="2206877"/>
            <a:ext cx="2076173" cy="2076146"/>
          </a:xfrm>
          <a:prstGeom prst="rect">
            <a:avLst/>
          </a:prstGeom>
          <a:ln w="12700">
            <a:miter lim="400000"/>
          </a:ln>
        </p:spPr>
      </p:pic>
      <p:pic>
        <p:nvPicPr>
          <p:cNvPr id="16" name="Image" descr="Image">
            <a:extLst>
              <a:ext uri="{FF2B5EF4-FFF2-40B4-BE49-F238E27FC236}">
                <a16:creationId xmlns:a16="http://schemas.microsoft.com/office/drawing/2014/main" id="{F7FE3A73-4A78-BE44-B94A-20C639FF45F9}"/>
              </a:ext>
            </a:extLst>
          </p:cNvPr>
          <p:cNvPicPr>
            <a:picLocks noChangeAspect="1"/>
          </p:cNvPicPr>
          <p:nvPr userDrawn="1"/>
        </p:nvPicPr>
        <p:blipFill>
          <a:blip r:embed="rId7"/>
          <a:stretch>
            <a:fillRect/>
          </a:stretch>
        </p:blipFill>
        <p:spPr>
          <a:xfrm rot="3133949">
            <a:off x="738820" y="5810430"/>
            <a:ext cx="2242069" cy="1201357"/>
          </a:xfrm>
          <a:prstGeom prst="rect">
            <a:avLst/>
          </a:prstGeom>
          <a:ln w="12700">
            <a:miter lim="400000"/>
          </a:ln>
        </p:spPr>
      </p:pic>
    </p:spTree>
    <p:extLst>
      <p:ext uri="{BB962C8B-B14F-4D97-AF65-F5344CB8AC3E}">
        <p14:creationId xmlns:p14="http://schemas.microsoft.com/office/powerpoint/2010/main" val="40302941"/>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Copy page">
    <p:bg>
      <p:bgPr>
        <a:solidFill>
          <a:srgbClr val="FFFFFF"/>
        </a:solidFill>
        <a:effectLst/>
      </p:bgPr>
    </p:bg>
    <p:spTree>
      <p:nvGrpSpPr>
        <p:cNvPr id="1" name=""/>
        <p:cNvGrpSpPr/>
        <p:nvPr/>
      </p:nvGrpSpPr>
      <p:grpSpPr>
        <a:xfrm>
          <a:off x="0" y="0"/>
          <a:ext cx="0" cy="0"/>
          <a:chOff x="0" y="0"/>
          <a:chExt cx="0" cy="0"/>
        </a:xfrm>
      </p:grpSpPr>
      <p:sp>
        <p:nvSpPr>
          <p:cNvPr id="138" name="Body Level One…"/>
          <p:cNvSpPr txBox="1">
            <a:spLocks noGrp="1"/>
          </p:cNvSpPr>
          <p:nvPr>
            <p:ph type="body" sz="quarter" idx="1" hasCustomPrompt="1"/>
          </p:nvPr>
        </p:nvSpPr>
        <p:spPr>
          <a:xfrm>
            <a:off x="600670" y="5929931"/>
            <a:ext cx="10911881" cy="318490"/>
          </a:xfrm>
          <a:prstGeom prst="rect">
            <a:avLst/>
          </a:prstGeom>
        </p:spPr>
        <p:txBody>
          <a:bodyPr lIns="45718" tIns="45718" rIns="45718" bIns="45718">
            <a:normAutofit/>
          </a:bodyPr>
          <a:lstStyle>
            <a:lvl1pPr>
              <a:defRPr sz="1800">
                <a:solidFill>
                  <a:srgbClr val="FFFFFF"/>
                </a:solidFill>
              </a:defRPr>
            </a:lvl1pPr>
            <a:lvl2pPr>
              <a:defRPr sz="1800">
                <a:solidFill>
                  <a:srgbClr val="FFFFFF"/>
                </a:solidFill>
              </a:defRPr>
            </a:lvl2pPr>
            <a:lvl3pPr>
              <a:defRPr sz="1800">
                <a:solidFill>
                  <a:srgbClr val="FFFFFF"/>
                </a:solidFill>
              </a:defRPr>
            </a:lvl3pPr>
            <a:lvl4pPr>
              <a:defRPr sz="1800">
                <a:solidFill>
                  <a:srgbClr val="FFFFFF"/>
                </a:solidFill>
              </a:defRPr>
            </a:lvl4pPr>
            <a:lvl5pPr>
              <a:defRPr sz="1800">
                <a:solidFill>
                  <a:srgbClr val="FFFFFF"/>
                </a:solidFill>
              </a:defRPr>
            </a:lvl5pPr>
          </a:lstStyle>
          <a:p>
            <a:r>
              <a:t>Author and Date</a:t>
            </a:r>
          </a:p>
          <a:p>
            <a:pPr lvl="1"/>
            <a:endParaRPr/>
          </a:p>
          <a:p>
            <a:pPr lvl="2"/>
            <a:endParaRPr/>
          </a:p>
          <a:p>
            <a:pPr lvl="3"/>
            <a:endParaRPr/>
          </a:p>
          <a:p>
            <a:pPr lvl="4"/>
            <a:endParaRPr/>
          </a:p>
        </p:txBody>
      </p:sp>
      <p:sp>
        <p:nvSpPr>
          <p:cNvPr id="139" name="Line"/>
          <p:cNvSpPr/>
          <p:nvPr/>
        </p:nvSpPr>
        <p:spPr>
          <a:xfrm>
            <a:off x="501450" y="1135459"/>
            <a:ext cx="11189100" cy="1"/>
          </a:xfrm>
          <a:prstGeom prst="line">
            <a:avLst/>
          </a:prstGeom>
          <a:ln w="25400">
            <a:solidFill>
              <a:srgbClr val="1B365D"/>
            </a:solidFill>
            <a:miter lim="400000"/>
          </a:ln>
        </p:spPr>
        <p:txBody>
          <a:bodyPr lIns="22859" tIns="22859" rIns="22859" bIns="22859"/>
          <a:lstStyle/>
          <a:p>
            <a:endParaRPr sz="900"/>
          </a:p>
        </p:txBody>
      </p:sp>
      <p:sp>
        <p:nvSpPr>
          <p:cNvPr id="141" name="Slide Title"/>
          <p:cNvSpPr txBox="1">
            <a:spLocks noGrp="1"/>
          </p:cNvSpPr>
          <p:nvPr>
            <p:ph type="title" hasCustomPrompt="1"/>
          </p:nvPr>
        </p:nvSpPr>
        <p:spPr>
          <a:xfrm>
            <a:off x="527048" y="415429"/>
            <a:ext cx="10985503" cy="617340"/>
          </a:xfrm>
          <a:prstGeom prst="rect">
            <a:avLst/>
          </a:prstGeom>
        </p:spPr>
        <p:txBody>
          <a:bodyPr anchor="t"/>
          <a:lstStyle>
            <a:lvl1pPr defTabSz="1219169">
              <a:lnSpc>
                <a:spcPct val="80000"/>
              </a:lnSpc>
              <a:defRPr sz="3250" spc="65">
                <a:solidFill>
                  <a:srgbClr val="1B365D"/>
                </a:solidFill>
              </a:defRPr>
            </a:lvl1pPr>
          </a:lstStyle>
          <a:p>
            <a:r>
              <a:t>Slide Title</a:t>
            </a:r>
          </a:p>
        </p:txBody>
      </p:sp>
      <p:pic>
        <p:nvPicPr>
          <p:cNvPr id="142" name="LH&amp;CP_Logos_Primary Logo.png" descr="LH&amp;CP_Logos_Primary Logo.png"/>
          <p:cNvPicPr>
            <a:picLocks noChangeAspect="1"/>
          </p:cNvPicPr>
          <p:nvPr/>
        </p:nvPicPr>
        <p:blipFill>
          <a:blip r:embed="rId2"/>
          <a:stretch>
            <a:fillRect/>
          </a:stretch>
        </p:blipFill>
        <p:spPr>
          <a:xfrm>
            <a:off x="9608999" y="296135"/>
            <a:ext cx="2132287" cy="771421"/>
          </a:xfrm>
          <a:prstGeom prst="rect">
            <a:avLst/>
          </a:prstGeom>
          <a:ln w="12700">
            <a:miter lim="400000"/>
          </a:ln>
        </p:spPr>
      </p:pic>
      <p:sp>
        <p:nvSpPr>
          <p:cNvPr id="143" name="Slide Number"/>
          <p:cNvSpPr txBox="1">
            <a:spLocks noGrp="1"/>
          </p:cNvSpPr>
          <p:nvPr>
            <p:ph type="sldNum" sz="quarter" idx="2"/>
          </p:nvPr>
        </p:nvSpPr>
        <p:spPr>
          <a:xfrm>
            <a:off x="6000750" y="6168672"/>
            <a:ext cx="1485901" cy="559128"/>
          </a:xfrm>
          <a:prstGeom prst="rect">
            <a:avLst/>
          </a:prstGeom>
        </p:spPr>
        <p:txBody>
          <a:bodyPr/>
          <a:lstStyle/>
          <a:p>
            <a:fld id="{86CB4B4D-7CA3-9044-876B-883B54F8677D}" type="slidenum">
              <a:t>‹#›</a:t>
            </a:fld>
            <a:endParaRPr/>
          </a:p>
        </p:txBody>
      </p:sp>
      <p:sp>
        <p:nvSpPr>
          <p:cNvPr id="3" name="Text Placeholder 2">
            <a:extLst>
              <a:ext uri="{FF2B5EF4-FFF2-40B4-BE49-F238E27FC236}">
                <a16:creationId xmlns:a16="http://schemas.microsoft.com/office/drawing/2014/main" id="{9E75FB2F-CEA5-42F6-ADFD-1167BE19E737}"/>
              </a:ext>
            </a:extLst>
          </p:cNvPr>
          <p:cNvSpPr>
            <a:spLocks noGrp="1"/>
          </p:cNvSpPr>
          <p:nvPr>
            <p:ph type="body" sz="quarter" idx="10"/>
          </p:nvPr>
        </p:nvSpPr>
        <p:spPr>
          <a:xfrm>
            <a:off x="600869" y="1518444"/>
            <a:ext cx="10911681" cy="4119563"/>
          </a:xfrm>
          <a:prstGeom prst="rect">
            <a:avLst/>
          </a:prstGeom>
        </p:spPr>
        <p:txBody>
          <a:bodyPr/>
          <a:lstStyle>
            <a:lvl1pPr marL="285750" indent="-285750">
              <a:spcAft>
                <a:spcPts val="300"/>
              </a:spcAft>
              <a:buFont typeface="Arial" panose="020B0604020202020204" pitchFamily="34" charset="0"/>
              <a:buChar char="•"/>
              <a:defRPr sz="2000" b="0" i="0"/>
            </a:lvl1pPr>
            <a:lvl2pPr marL="342900" indent="-342900">
              <a:buFont typeface="Arial" panose="020B0604020202020204" pitchFamily="34" charset="0"/>
              <a:buChar char="•"/>
              <a:defRPr sz="2000" b="0" i="0"/>
            </a:lvl2pPr>
            <a:lvl3pPr marL="1077913" indent="-342900">
              <a:spcAft>
                <a:spcPts val="300"/>
              </a:spcAft>
              <a:buFont typeface="Courier New" panose="02070309020205020404" pitchFamily="49" charset="0"/>
              <a:buChar char="o"/>
              <a:defRPr sz="2000" b="0" i="0"/>
            </a:lvl3pPr>
            <a:lvl4pPr marL="1616869" indent="-408782">
              <a:spcAft>
                <a:spcPts val="300"/>
              </a:spcAft>
              <a:buFont typeface="Wingdings" panose="05000000000000000000" pitchFamily="2" charset="2"/>
              <a:buChar char="§"/>
              <a:tabLst>
                <a:tab pos="849313" algn="l"/>
              </a:tabLst>
              <a:defRPr sz="2000" b="0" i="0"/>
            </a:lvl4pPr>
            <a:lvl5pPr marL="2040732" indent="-342900">
              <a:spcAft>
                <a:spcPts val="300"/>
              </a:spcAft>
              <a:buFont typeface="Arial" panose="020B0604020202020204" pitchFamily="34" charset="0"/>
              <a:buChar char="•"/>
              <a:defRPr sz="2000" b="0" i="0"/>
            </a:lvl5pPr>
            <a:lvl6pPr marL="2465388" indent="-407988">
              <a:spcAft>
                <a:spcPts val="300"/>
              </a:spcAft>
              <a:buFont typeface="Courier New" panose="02070309020205020404" pitchFamily="49" charset="0"/>
              <a:buChar char="o"/>
              <a:defRPr sz="2000" b="0"/>
            </a:lvl6pPr>
            <a:lvl7pPr marL="2824957" indent="-359569">
              <a:spcAft>
                <a:spcPts val="300"/>
              </a:spcAft>
              <a:buFont typeface="Wingdings" panose="05000000000000000000" pitchFamily="2" charset="2"/>
              <a:buChar char="§"/>
              <a:defRPr sz="2000" b="0"/>
            </a:lvl7pPr>
            <a:lvl8pPr marL="342900" indent="0">
              <a:buFont typeface="Arial" panose="020B0604020202020204" pitchFamily="34" charset="0"/>
              <a:buNone/>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526306110"/>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Copy page - blank">
    <p:bg>
      <p:bgPr>
        <a:solidFill>
          <a:srgbClr val="FFFFFF"/>
        </a:solidFill>
        <a:effectLst/>
      </p:bgPr>
    </p:bg>
    <p:spTree>
      <p:nvGrpSpPr>
        <p:cNvPr id="1" name=""/>
        <p:cNvGrpSpPr/>
        <p:nvPr/>
      </p:nvGrpSpPr>
      <p:grpSpPr>
        <a:xfrm>
          <a:off x="0" y="0"/>
          <a:ext cx="0" cy="0"/>
          <a:chOff x="0" y="0"/>
          <a:chExt cx="0" cy="0"/>
        </a:xfrm>
      </p:grpSpPr>
      <p:sp>
        <p:nvSpPr>
          <p:cNvPr id="139" name="Line"/>
          <p:cNvSpPr/>
          <p:nvPr/>
        </p:nvSpPr>
        <p:spPr>
          <a:xfrm>
            <a:off x="501450" y="1135459"/>
            <a:ext cx="11189100" cy="1"/>
          </a:xfrm>
          <a:prstGeom prst="line">
            <a:avLst/>
          </a:prstGeom>
          <a:ln w="25400">
            <a:solidFill>
              <a:srgbClr val="1B365D"/>
            </a:solidFill>
            <a:miter lim="400000"/>
          </a:ln>
        </p:spPr>
        <p:txBody>
          <a:bodyPr lIns="22859" tIns="22859" rIns="22859" bIns="22859"/>
          <a:lstStyle/>
          <a:p>
            <a:endParaRPr sz="900"/>
          </a:p>
        </p:txBody>
      </p:sp>
      <p:sp>
        <p:nvSpPr>
          <p:cNvPr id="141" name="Slide Title"/>
          <p:cNvSpPr txBox="1">
            <a:spLocks noGrp="1"/>
          </p:cNvSpPr>
          <p:nvPr>
            <p:ph type="title" hasCustomPrompt="1"/>
          </p:nvPr>
        </p:nvSpPr>
        <p:spPr>
          <a:xfrm>
            <a:off x="527048" y="415429"/>
            <a:ext cx="10985503" cy="617340"/>
          </a:xfrm>
          <a:prstGeom prst="rect">
            <a:avLst/>
          </a:prstGeom>
        </p:spPr>
        <p:txBody>
          <a:bodyPr anchor="t"/>
          <a:lstStyle>
            <a:lvl1pPr defTabSz="1219169">
              <a:lnSpc>
                <a:spcPct val="80000"/>
              </a:lnSpc>
              <a:defRPr sz="3250" spc="65">
                <a:solidFill>
                  <a:srgbClr val="1B365D"/>
                </a:solidFill>
              </a:defRPr>
            </a:lvl1pPr>
          </a:lstStyle>
          <a:p>
            <a:r>
              <a:t>Slide Title</a:t>
            </a:r>
          </a:p>
        </p:txBody>
      </p:sp>
      <p:pic>
        <p:nvPicPr>
          <p:cNvPr id="142" name="LH&amp;CP_Logos_Primary Logo.png" descr="LH&amp;CP_Logos_Primary Logo.png"/>
          <p:cNvPicPr>
            <a:picLocks noChangeAspect="1"/>
          </p:cNvPicPr>
          <p:nvPr/>
        </p:nvPicPr>
        <p:blipFill>
          <a:blip r:embed="rId2"/>
          <a:stretch>
            <a:fillRect/>
          </a:stretch>
        </p:blipFill>
        <p:spPr>
          <a:xfrm>
            <a:off x="9608999" y="296135"/>
            <a:ext cx="2132287" cy="771421"/>
          </a:xfrm>
          <a:prstGeom prst="rect">
            <a:avLst/>
          </a:prstGeom>
          <a:ln w="12700">
            <a:miter lim="400000"/>
          </a:ln>
        </p:spPr>
      </p:pic>
      <p:sp>
        <p:nvSpPr>
          <p:cNvPr id="2" name="Rectangle 1">
            <a:extLst>
              <a:ext uri="{FF2B5EF4-FFF2-40B4-BE49-F238E27FC236}">
                <a16:creationId xmlns:a16="http://schemas.microsoft.com/office/drawing/2014/main" id="{FD7FAA21-7ED8-4211-922F-7D14E9B55FA3}"/>
              </a:ext>
            </a:extLst>
          </p:cNvPr>
          <p:cNvSpPr/>
          <p:nvPr userDrawn="1"/>
        </p:nvSpPr>
        <p:spPr>
          <a:xfrm>
            <a:off x="501450" y="1067556"/>
            <a:ext cx="11189100" cy="617340"/>
          </a:xfrm>
          <a:prstGeom prst="rect">
            <a:avLst/>
          </a:prstGeom>
          <a:solidFill>
            <a:schemeClr val="bg1"/>
          </a:solidFill>
          <a:ln w="25400" cap="flat">
            <a:solidFill>
              <a:schemeClr val="bg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noAutofit/>
          </a:bodyPr>
          <a:lstStyle/>
          <a:p>
            <a:pPr marL="0" marR="0" indent="0" algn="ctr" defTabSz="1219169" rtl="0" fontAlgn="auto" latinLnBrk="0" hangingPunct="0">
              <a:lnSpc>
                <a:spcPct val="100000"/>
              </a:lnSpc>
              <a:spcBef>
                <a:spcPts val="0"/>
              </a:spcBef>
              <a:spcAft>
                <a:spcPts val="0"/>
              </a:spcAft>
              <a:buClrTx/>
              <a:buSzTx/>
              <a:buFontTx/>
              <a:buNone/>
              <a:tabLst/>
            </a:pPr>
            <a:endParaRPr kumimoji="0" lang="en-GB" sz="1200" b="0" i="0" u="none" strike="noStrike" cap="none" spc="0" normalizeH="0" baseline="0">
              <a:ln>
                <a:noFill/>
              </a:ln>
              <a:solidFill>
                <a:srgbClr val="5E5E5E"/>
              </a:solidFill>
              <a:effectLst/>
              <a:uFillTx/>
              <a:latin typeface="Helvetica Neue Medium"/>
              <a:ea typeface="Helvetica Neue Medium"/>
              <a:cs typeface="Helvetica Neue Medium"/>
              <a:sym typeface="Helvetica Neue Medium"/>
            </a:endParaRPr>
          </a:p>
        </p:txBody>
      </p:sp>
    </p:spTree>
    <p:extLst>
      <p:ext uri="{BB962C8B-B14F-4D97-AF65-F5344CB8AC3E}">
        <p14:creationId xmlns:p14="http://schemas.microsoft.com/office/powerpoint/2010/main" val="3071787758"/>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Copy page with figures">
    <p:bg>
      <p:bgPr>
        <a:solidFill>
          <a:srgbClr val="FFFFFF"/>
        </a:solidFill>
        <a:effectLst/>
      </p:bgPr>
    </p:bg>
    <p:spTree>
      <p:nvGrpSpPr>
        <p:cNvPr id="1" name=""/>
        <p:cNvGrpSpPr/>
        <p:nvPr/>
      </p:nvGrpSpPr>
      <p:grpSpPr>
        <a:xfrm>
          <a:off x="0" y="0"/>
          <a:ext cx="0" cy="0"/>
          <a:chOff x="0" y="0"/>
          <a:chExt cx="0" cy="0"/>
        </a:xfrm>
      </p:grpSpPr>
      <p:sp>
        <p:nvSpPr>
          <p:cNvPr id="138" name="Body Level One…"/>
          <p:cNvSpPr txBox="1">
            <a:spLocks noGrp="1"/>
          </p:cNvSpPr>
          <p:nvPr>
            <p:ph type="body" sz="quarter" idx="1" hasCustomPrompt="1"/>
          </p:nvPr>
        </p:nvSpPr>
        <p:spPr>
          <a:xfrm>
            <a:off x="600670" y="5929931"/>
            <a:ext cx="10911881" cy="318490"/>
          </a:xfrm>
          <a:prstGeom prst="rect">
            <a:avLst/>
          </a:prstGeom>
        </p:spPr>
        <p:txBody>
          <a:bodyPr lIns="45718" tIns="45718" rIns="45718" bIns="45718">
            <a:normAutofit/>
          </a:bodyPr>
          <a:lstStyle>
            <a:lvl1pPr>
              <a:defRPr sz="1800">
                <a:solidFill>
                  <a:srgbClr val="FFFFFF"/>
                </a:solidFill>
              </a:defRPr>
            </a:lvl1pPr>
            <a:lvl2pPr>
              <a:defRPr sz="1800">
                <a:solidFill>
                  <a:srgbClr val="FFFFFF"/>
                </a:solidFill>
              </a:defRPr>
            </a:lvl2pPr>
            <a:lvl3pPr>
              <a:defRPr sz="1800">
                <a:solidFill>
                  <a:srgbClr val="FFFFFF"/>
                </a:solidFill>
              </a:defRPr>
            </a:lvl3pPr>
            <a:lvl4pPr>
              <a:defRPr sz="1800">
                <a:solidFill>
                  <a:srgbClr val="FFFFFF"/>
                </a:solidFill>
              </a:defRPr>
            </a:lvl4pPr>
            <a:lvl5pPr>
              <a:defRPr sz="1800">
                <a:solidFill>
                  <a:srgbClr val="FFFFFF"/>
                </a:solidFill>
              </a:defRPr>
            </a:lvl5pPr>
          </a:lstStyle>
          <a:p>
            <a:r>
              <a:t>Author and Date</a:t>
            </a:r>
          </a:p>
          <a:p>
            <a:pPr lvl="1"/>
            <a:endParaRPr/>
          </a:p>
          <a:p>
            <a:pPr lvl="2"/>
            <a:endParaRPr/>
          </a:p>
          <a:p>
            <a:pPr lvl="3"/>
            <a:endParaRPr/>
          </a:p>
          <a:p>
            <a:pPr lvl="4"/>
            <a:endParaRPr/>
          </a:p>
        </p:txBody>
      </p:sp>
      <p:sp>
        <p:nvSpPr>
          <p:cNvPr id="139" name="Line"/>
          <p:cNvSpPr/>
          <p:nvPr/>
        </p:nvSpPr>
        <p:spPr>
          <a:xfrm>
            <a:off x="501450" y="1135459"/>
            <a:ext cx="11189100" cy="1"/>
          </a:xfrm>
          <a:prstGeom prst="line">
            <a:avLst/>
          </a:prstGeom>
          <a:ln w="25400">
            <a:solidFill>
              <a:srgbClr val="1B365D"/>
            </a:solidFill>
            <a:miter lim="400000"/>
          </a:ln>
        </p:spPr>
        <p:txBody>
          <a:bodyPr lIns="22859" tIns="22859" rIns="22859" bIns="22859"/>
          <a:lstStyle/>
          <a:p>
            <a:endParaRPr sz="900"/>
          </a:p>
        </p:txBody>
      </p:sp>
      <p:sp>
        <p:nvSpPr>
          <p:cNvPr id="141" name="Slide Title"/>
          <p:cNvSpPr txBox="1">
            <a:spLocks noGrp="1"/>
          </p:cNvSpPr>
          <p:nvPr>
            <p:ph type="title" hasCustomPrompt="1"/>
          </p:nvPr>
        </p:nvSpPr>
        <p:spPr>
          <a:xfrm>
            <a:off x="527048" y="415429"/>
            <a:ext cx="10985503" cy="617340"/>
          </a:xfrm>
          <a:prstGeom prst="rect">
            <a:avLst/>
          </a:prstGeom>
        </p:spPr>
        <p:txBody>
          <a:bodyPr anchor="t"/>
          <a:lstStyle>
            <a:lvl1pPr defTabSz="1219169">
              <a:lnSpc>
                <a:spcPct val="80000"/>
              </a:lnSpc>
              <a:defRPr sz="3250" spc="65">
                <a:solidFill>
                  <a:srgbClr val="1B365D"/>
                </a:solidFill>
              </a:defRPr>
            </a:lvl1pPr>
          </a:lstStyle>
          <a:p>
            <a:r>
              <a:t>Slide Title</a:t>
            </a:r>
          </a:p>
        </p:txBody>
      </p:sp>
      <p:pic>
        <p:nvPicPr>
          <p:cNvPr id="142" name="LH&amp;CP_Logos_Primary Logo.png" descr="LH&amp;CP_Logos_Primary Logo.png"/>
          <p:cNvPicPr>
            <a:picLocks noChangeAspect="1"/>
          </p:cNvPicPr>
          <p:nvPr/>
        </p:nvPicPr>
        <p:blipFill>
          <a:blip r:embed="rId2"/>
          <a:stretch>
            <a:fillRect/>
          </a:stretch>
        </p:blipFill>
        <p:spPr>
          <a:xfrm>
            <a:off x="9608999" y="296135"/>
            <a:ext cx="2132287" cy="771421"/>
          </a:xfrm>
          <a:prstGeom prst="rect">
            <a:avLst/>
          </a:prstGeom>
          <a:ln w="12700">
            <a:miter lim="400000"/>
          </a:ln>
        </p:spPr>
      </p:pic>
      <p:sp>
        <p:nvSpPr>
          <p:cNvPr id="143" name="Slide Number"/>
          <p:cNvSpPr txBox="1">
            <a:spLocks noGrp="1"/>
          </p:cNvSpPr>
          <p:nvPr>
            <p:ph type="sldNum" sz="quarter" idx="2"/>
          </p:nvPr>
        </p:nvSpPr>
        <p:spPr>
          <a:xfrm>
            <a:off x="6000750" y="6168672"/>
            <a:ext cx="1485901" cy="559128"/>
          </a:xfrm>
          <a:prstGeom prst="rect">
            <a:avLst/>
          </a:prstGeom>
        </p:spPr>
        <p:txBody>
          <a:bodyPr/>
          <a:lstStyle/>
          <a:p>
            <a:fld id="{86CB4B4D-7CA3-9044-876B-883B54F8677D}" type="slidenum">
              <a:t>‹#›</a:t>
            </a:fld>
            <a:endParaRPr/>
          </a:p>
        </p:txBody>
      </p:sp>
      <p:sp>
        <p:nvSpPr>
          <p:cNvPr id="3" name="Text Placeholder 2">
            <a:extLst>
              <a:ext uri="{FF2B5EF4-FFF2-40B4-BE49-F238E27FC236}">
                <a16:creationId xmlns:a16="http://schemas.microsoft.com/office/drawing/2014/main" id="{9E75FB2F-CEA5-42F6-ADFD-1167BE19E737}"/>
              </a:ext>
            </a:extLst>
          </p:cNvPr>
          <p:cNvSpPr>
            <a:spLocks noGrp="1"/>
          </p:cNvSpPr>
          <p:nvPr>
            <p:ph type="body" sz="quarter" idx="10"/>
          </p:nvPr>
        </p:nvSpPr>
        <p:spPr>
          <a:xfrm>
            <a:off x="600869" y="1518445"/>
            <a:ext cx="10911681" cy="3628207"/>
          </a:xfrm>
          <a:prstGeom prst="rect">
            <a:avLst/>
          </a:prstGeom>
        </p:spPr>
        <p:txBody>
          <a:bodyPr/>
          <a:lstStyle>
            <a:lvl1pPr marL="285750" indent="-285750">
              <a:spcAft>
                <a:spcPts val="300"/>
              </a:spcAft>
              <a:buFont typeface="Arial" panose="020B0604020202020204" pitchFamily="34" charset="0"/>
              <a:buChar char="•"/>
              <a:defRPr sz="2000" b="0" i="0"/>
            </a:lvl1pPr>
            <a:lvl2pPr marL="342900" indent="-342900">
              <a:buFont typeface="Arial" panose="020B0604020202020204" pitchFamily="34" charset="0"/>
              <a:buChar char="•"/>
              <a:defRPr sz="2000" b="0" i="0"/>
            </a:lvl2pPr>
            <a:lvl3pPr marL="1077913" indent="-342900">
              <a:spcAft>
                <a:spcPts val="300"/>
              </a:spcAft>
              <a:buFont typeface="Courier New" panose="02070309020205020404" pitchFamily="49" charset="0"/>
              <a:buChar char="o"/>
              <a:defRPr sz="2000" b="0" i="0"/>
            </a:lvl3pPr>
            <a:lvl4pPr marL="1616869" indent="-408782">
              <a:spcAft>
                <a:spcPts val="300"/>
              </a:spcAft>
              <a:buFont typeface="Wingdings" panose="05000000000000000000" pitchFamily="2" charset="2"/>
              <a:buChar char="§"/>
              <a:tabLst>
                <a:tab pos="849313" algn="l"/>
              </a:tabLst>
              <a:defRPr sz="2000" b="0" i="0"/>
            </a:lvl4pPr>
            <a:lvl5pPr marL="2040732" indent="-342900">
              <a:spcAft>
                <a:spcPts val="300"/>
              </a:spcAft>
              <a:buFont typeface="Arial" panose="020B0604020202020204" pitchFamily="34" charset="0"/>
              <a:buChar char="•"/>
              <a:defRPr sz="2000" b="0" i="0"/>
            </a:lvl5pPr>
            <a:lvl6pPr marL="2465388" indent="-407988">
              <a:spcAft>
                <a:spcPts val="300"/>
              </a:spcAft>
              <a:buFont typeface="Courier New" panose="02070309020205020404" pitchFamily="49" charset="0"/>
              <a:buChar char="o"/>
              <a:defRPr sz="2000" b="0"/>
            </a:lvl6pPr>
            <a:lvl7pPr marL="2824957" indent="-359569">
              <a:spcAft>
                <a:spcPts val="300"/>
              </a:spcAft>
              <a:buFont typeface="Wingdings" panose="05000000000000000000" pitchFamily="2" charset="2"/>
              <a:buChar char="§"/>
              <a:defRPr sz="2000" b="0"/>
            </a:lvl7pPr>
            <a:lvl8pPr marL="342900" indent="0">
              <a:buFont typeface="Arial" panose="020B0604020202020204" pitchFamily="34" charset="0"/>
              <a:buNone/>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Rectangle">
            <a:extLst>
              <a:ext uri="{FF2B5EF4-FFF2-40B4-BE49-F238E27FC236}">
                <a16:creationId xmlns:a16="http://schemas.microsoft.com/office/drawing/2014/main" id="{C951A4FB-EFBC-4F0E-8165-409D1527CE0B}"/>
              </a:ext>
            </a:extLst>
          </p:cNvPr>
          <p:cNvSpPr/>
          <p:nvPr userDrawn="1"/>
        </p:nvSpPr>
        <p:spPr>
          <a:xfrm>
            <a:off x="-1" y="5288195"/>
            <a:ext cx="12192002" cy="1581148"/>
          </a:xfrm>
          <a:prstGeom prst="rect">
            <a:avLst/>
          </a:prstGeom>
          <a:solidFill>
            <a:srgbClr val="8CBEB9"/>
          </a:solidFill>
          <a:ln w="12700">
            <a:miter lim="400000"/>
          </a:ln>
        </p:spPr>
        <p:txBody>
          <a:bodyPr lIns="25400" tIns="25400" rIns="25400" bIns="25400" anchor="ctr"/>
          <a:lstStyle/>
          <a:p>
            <a:pPr defTabSz="412750">
              <a:defRPr sz="3200">
                <a:solidFill>
                  <a:srgbClr val="FFFFFF"/>
                </a:solidFill>
              </a:defRPr>
            </a:pPr>
            <a:endParaRPr sz="1600"/>
          </a:p>
        </p:txBody>
      </p:sp>
      <p:pic>
        <p:nvPicPr>
          <p:cNvPr id="9" name="Image" descr="Image">
            <a:extLst>
              <a:ext uri="{FF2B5EF4-FFF2-40B4-BE49-F238E27FC236}">
                <a16:creationId xmlns:a16="http://schemas.microsoft.com/office/drawing/2014/main" id="{24CBC1CB-AFCB-4671-AC03-64C98205C032}"/>
              </a:ext>
            </a:extLst>
          </p:cNvPr>
          <p:cNvPicPr>
            <a:picLocks noChangeAspect="1"/>
          </p:cNvPicPr>
          <p:nvPr userDrawn="1"/>
        </p:nvPicPr>
        <p:blipFill>
          <a:blip r:embed="rId3"/>
          <a:stretch>
            <a:fillRect/>
          </a:stretch>
        </p:blipFill>
        <p:spPr>
          <a:xfrm>
            <a:off x="9112380" y="2860153"/>
            <a:ext cx="2326070" cy="2658980"/>
          </a:xfrm>
          <a:prstGeom prst="rect">
            <a:avLst/>
          </a:prstGeom>
          <a:ln w="12700">
            <a:miter lim="400000"/>
          </a:ln>
        </p:spPr>
      </p:pic>
      <p:pic>
        <p:nvPicPr>
          <p:cNvPr id="10" name="Image" descr="Image">
            <a:extLst>
              <a:ext uri="{FF2B5EF4-FFF2-40B4-BE49-F238E27FC236}">
                <a16:creationId xmlns:a16="http://schemas.microsoft.com/office/drawing/2014/main" id="{CB55E406-86B0-4FF7-9F88-37B9E5179AA0}"/>
              </a:ext>
            </a:extLst>
          </p:cNvPr>
          <p:cNvPicPr>
            <a:picLocks noChangeAspect="1"/>
          </p:cNvPicPr>
          <p:nvPr userDrawn="1"/>
        </p:nvPicPr>
        <p:blipFill>
          <a:blip r:embed="rId4"/>
          <a:stretch>
            <a:fillRect/>
          </a:stretch>
        </p:blipFill>
        <p:spPr>
          <a:xfrm>
            <a:off x="6802686" y="2049704"/>
            <a:ext cx="2950058" cy="4498743"/>
          </a:xfrm>
          <a:prstGeom prst="rect">
            <a:avLst/>
          </a:prstGeom>
          <a:ln w="12700">
            <a:miter lim="400000"/>
          </a:ln>
        </p:spPr>
      </p:pic>
    </p:spTree>
    <p:extLst>
      <p:ext uri="{BB962C8B-B14F-4D97-AF65-F5344CB8AC3E}">
        <p14:creationId xmlns:p14="http://schemas.microsoft.com/office/powerpoint/2010/main" val="106015258"/>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Copy page with large circles">
    <p:bg>
      <p:bgPr>
        <a:solidFill>
          <a:srgbClr val="FFFFFF"/>
        </a:solidFill>
        <a:effectLst/>
      </p:bgPr>
    </p:bg>
    <p:spTree>
      <p:nvGrpSpPr>
        <p:cNvPr id="1" name=""/>
        <p:cNvGrpSpPr/>
        <p:nvPr/>
      </p:nvGrpSpPr>
      <p:grpSpPr>
        <a:xfrm>
          <a:off x="0" y="0"/>
          <a:ext cx="0" cy="0"/>
          <a:chOff x="0" y="0"/>
          <a:chExt cx="0" cy="0"/>
        </a:xfrm>
      </p:grpSpPr>
      <p:sp>
        <p:nvSpPr>
          <p:cNvPr id="138" name="Body Level One…"/>
          <p:cNvSpPr txBox="1">
            <a:spLocks noGrp="1"/>
          </p:cNvSpPr>
          <p:nvPr>
            <p:ph type="body" sz="quarter" idx="1" hasCustomPrompt="1"/>
          </p:nvPr>
        </p:nvSpPr>
        <p:spPr>
          <a:xfrm>
            <a:off x="600670" y="5929931"/>
            <a:ext cx="10911881" cy="318490"/>
          </a:xfrm>
          <a:prstGeom prst="rect">
            <a:avLst/>
          </a:prstGeom>
        </p:spPr>
        <p:txBody>
          <a:bodyPr lIns="45718" tIns="45718" rIns="45718" bIns="45718">
            <a:normAutofit/>
          </a:bodyPr>
          <a:lstStyle>
            <a:lvl1pPr>
              <a:defRPr sz="1800">
                <a:solidFill>
                  <a:srgbClr val="FFFFFF"/>
                </a:solidFill>
              </a:defRPr>
            </a:lvl1pPr>
            <a:lvl2pPr>
              <a:defRPr sz="1800">
                <a:solidFill>
                  <a:srgbClr val="FFFFFF"/>
                </a:solidFill>
              </a:defRPr>
            </a:lvl2pPr>
            <a:lvl3pPr>
              <a:defRPr sz="1800">
                <a:solidFill>
                  <a:srgbClr val="FFFFFF"/>
                </a:solidFill>
              </a:defRPr>
            </a:lvl3pPr>
            <a:lvl4pPr>
              <a:defRPr sz="1800">
                <a:solidFill>
                  <a:srgbClr val="FFFFFF"/>
                </a:solidFill>
              </a:defRPr>
            </a:lvl4pPr>
            <a:lvl5pPr>
              <a:defRPr sz="1800">
                <a:solidFill>
                  <a:srgbClr val="FFFFFF"/>
                </a:solidFill>
              </a:defRPr>
            </a:lvl5pPr>
          </a:lstStyle>
          <a:p>
            <a:r>
              <a:t>Author and Date</a:t>
            </a:r>
          </a:p>
          <a:p>
            <a:pPr lvl="1"/>
            <a:endParaRPr/>
          </a:p>
          <a:p>
            <a:pPr lvl="2"/>
            <a:endParaRPr/>
          </a:p>
          <a:p>
            <a:pPr lvl="3"/>
            <a:endParaRPr/>
          </a:p>
          <a:p>
            <a:pPr lvl="4"/>
            <a:endParaRPr/>
          </a:p>
        </p:txBody>
      </p:sp>
      <p:sp>
        <p:nvSpPr>
          <p:cNvPr id="139" name="Line"/>
          <p:cNvSpPr/>
          <p:nvPr/>
        </p:nvSpPr>
        <p:spPr>
          <a:xfrm>
            <a:off x="501450" y="1135459"/>
            <a:ext cx="11189100" cy="1"/>
          </a:xfrm>
          <a:prstGeom prst="line">
            <a:avLst/>
          </a:prstGeom>
          <a:ln w="25400">
            <a:solidFill>
              <a:srgbClr val="1B365D"/>
            </a:solidFill>
            <a:miter lim="400000"/>
          </a:ln>
        </p:spPr>
        <p:txBody>
          <a:bodyPr lIns="22859" tIns="22859" rIns="22859" bIns="22859"/>
          <a:lstStyle/>
          <a:p>
            <a:endParaRPr sz="900"/>
          </a:p>
        </p:txBody>
      </p:sp>
      <p:sp>
        <p:nvSpPr>
          <p:cNvPr id="141" name="Slide Title"/>
          <p:cNvSpPr txBox="1">
            <a:spLocks noGrp="1"/>
          </p:cNvSpPr>
          <p:nvPr>
            <p:ph type="title" hasCustomPrompt="1"/>
          </p:nvPr>
        </p:nvSpPr>
        <p:spPr>
          <a:xfrm>
            <a:off x="527048" y="415429"/>
            <a:ext cx="10985503" cy="617340"/>
          </a:xfrm>
          <a:prstGeom prst="rect">
            <a:avLst/>
          </a:prstGeom>
        </p:spPr>
        <p:txBody>
          <a:bodyPr anchor="t"/>
          <a:lstStyle>
            <a:lvl1pPr defTabSz="1219169">
              <a:lnSpc>
                <a:spcPct val="80000"/>
              </a:lnSpc>
              <a:defRPr sz="3250" spc="65">
                <a:solidFill>
                  <a:srgbClr val="1B365D"/>
                </a:solidFill>
              </a:defRPr>
            </a:lvl1pPr>
          </a:lstStyle>
          <a:p>
            <a:r>
              <a:t>Slide Title</a:t>
            </a:r>
          </a:p>
        </p:txBody>
      </p:sp>
      <p:pic>
        <p:nvPicPr>
          <p:cNvPr id="142" name="LH&amp;CP_Logos_Primary Logo.png" descr="LH&amp;CP_Logos_Primary Logo.png"/>
          <p:cNvPicPr>
            <a:picLocks noChangeAspect="1"/>
          </p:cNvPicPr>
          <p:nvPr/>
        </p:nvPicPr>
        <p:blipFill>
          <a:blip r:embed="rId2"/>
          <a:stretch>
            <a:fillRect/>
          </a:stretch>
        </p:blipFill>
        <p:spPr>
          <a:xfrm>
            <a:off x="9608999" y="296135"/>
            <a:ext cx="2132287" cy="771421"/>
          </a:xfrm>
          <a:prstGeom prst="rect">
            <a:avLst/>
          </a:prstGeom>
          <a:ln w="12700">
            <a:miter lim="400000"/>
          </a:ln>
        </p:spPr>
      </p:pic>
      <p:sp>
        <p:nvSpPr>
          <p:cNvPr id="143" name="Slide Number"/>
          <p:cNvSpPr txBox="1">
            <a:spLocks noGrp="1"/>
          </p:cNvSpPr>
          <p:nvPr>
            <p:ph type="sldNum" sz="quarter" idx="2"/>
          </p:nvPr>
        </p:nvSpPr>
        <p:spPr>
          <a:xfrm>
            <a:off x="6000750" y="6168672"/>
            <a:ext cx="1485901" cy="559128"/>
          </a:xfrm>
          <a:prstGeom prst="rect">
            <a:avLst/>
          </a:prstGeom>
        </p:spPr>
        <p:txBody>
          <a:bodyPr/>
          <a:lstStyle/>
          <a:p>
            <a:fld id="{86CB4B4D-7CA3-9044-876B-883B54F8677D}" type="slidenum">
              <a:t>‹#›</a:t>
            </a:fld>
            <a:endParaRPr/>
          </a:p>
        </p:txBody>
      </p:sp>
      <p:sp>
        <p:nvSpPr>
          <p:cNvPr id="3" name="Text Placeholder 2">
            <a:extLst>
              <a:ext uri="{FF2B5EF4-FFF2-40B4-BE49-F238E27FC236}">
                <a16:creationId xmlns:a16="http://schemas.microsoft.com/office/drawing/2014/main" id="{9E75FB2F-CEA5-42F6-ADFD-1167BE19E737}"/>
              </a:ext>
            </a:extLst>
          </p:cNvPr>
          <p:cNvSpPr>
            <a:spLocks noGrp="1"/>
          </p:cNvSpPr>
          <p:nvPr>
            <p:ph type="body" sz="quarter" idx="10"/>
          </p:nvPr>
        </p:nvSpPr>
        <p:spPr>
          <a:xfrm>
            <a:off x="600869" y="1518444"/>
            <a:ext cx="10911681" cy="4119563"/>
          </a:xfrm>
          <a:prstGeom prst="rect">
            <a:avLst/>
          </a:prstGeom>
        </p:spPr>
        <p:txBody>
          <a:bodyPr/>
          <a:lstStyle>
            <a:lvl1pPr marL="285750" indent="-285750">
              <a:spcAft>
                <a:spcPts val="300"/>
              </a:spcAft>
              <a:buFont typeface="Arial" panose="020B0604020202020204" pitchFamily="34" charset="0"/>
              <a:buChar char="•"/>
              <a:defRPr sz="2000" b="0" i="0"/>
            </a:lvl1pPr>
            <a:lvl2pPr marL="342900" indent="-342900">
              <a:buFont typeface="Arial" panose="020B0604020202020204" pitchFamily="34" charset="0"/>
              <a:buChar char="•"/>
              <a:defRPr sz="2000" b="0" i="0"/>
            </a:lvl2pPr>
            <a:lvl3pPr marL="1077913" indent="-342900">
              <a:spcAft>
                <a:spcPts val="300"/>
              </a:spcAft>
              <a:buFont typeface="Courier New" panose="02070309020205020404" pitchFamily="49" charset="0"/>
              <a:buChar char="o"/>
              <a:defRPr sz="2000" b="0" i="0"/>
            </a:lvl3pPr>
            <a:lvl4pPr marL="1616869" indent="-408782">
              <a:spcAft>
                <a:spcPts val="300"/>
              </a:spcAft>
              <a:buFont typeface="Wingdings" panose="05000000000000000000" pitchFamily="2" charset="2"/>
              <a:buChar char="§"/>
              <a:tabLst>
                <a:tab pos="849313" algn="l"/>
              </a:tabLst>
              <a:defRPr sz="2000" b="0" i="0"/>
            </a:lvl4pPr>
            <a:lvl5pPr marL="2040732" indent="-342900">
              <a:spcAft>
                <a:spcPts val="300"/>
              </a:spcAft>
              <a:buFont typeface="Arial" panose="020B0604020202020204" pitchFamily="34" charset="0"/>
              <a:buChar char="•"/>
              <a:defRPr sz="2000" b="0" i="0"/>
            </a:lvl5pPr>
            <a:lvl6pPr marL="2465388" indent="-407988">
              <a:spcAft>
                <a:spcPts val="300"/>
              </a:spcAft>
              <a:buFont typeface="Courier New" panose="02070309020205020404" pitchFamily="49" charset="0"/>
              <a:buChar char="o"/>
              <a:defRPr sz="2000" b="0"/>
            </a:lvl6pPr>
            <a:lvl7pPr marL="2824957" indent="-359569">
              <a:spcAft>
                <a:spcPts val="300"/>
              </a:spcAft>
              <a:buFont typeface="Wingdings" panose="05000000000000000000" pitchFamily="2" charset="2"/>
              <a:buChar char="§"/>
              <a:defRPr sz="2000" b="0"/>
            </a:lvl7pPr>
            <a:lvl8pPr marL="342900" indent="0">
              <a:buFont typeface="Arial" panose="020B0604020202020204" pitchFamily="34" charset="0"/>
              <a:buNone/>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8" name="Image" descr="Image">
            <a:extLst>
              <a:ext uri="{FF2B5EF4-FFF2-40B4-BE49-F238E27FC236}">
                <a16:creationId xmlns:a16="http://schemas.microsoft.com/office/drawing/2014/main" id="{F3BD7D97-478A-46BB-8387-351AE580400E}"/>
              </a:ext>
            </a:extLst>
          </p:cNvPr>
          <p:cNvPicPr>
            <a:picLocks noChangeAspect="1"/>
          </p:cNvPicPr>
          <p:nvPr userDrawn="1"/>
        </p:nvPicPr>
        <p:blipFill>
          <a:blip r:embed="rId3"/>
          <a:stretch>
            <a:fillRect/>
          </a:stretch>
        </p:blipFill>
        <p:spPr>
          <a:xfrm>
            <a:off x="7209765" y="1526671"/>
            <a:ext cx="2173497" cy="2232890"/>
          </a:xfrm>
          <a:prstGeom prst="rect">
            <a:avLst/>
          </a:prstGeom>
          <a:ln w="12700">
            <a:miter lim="400000"/>
          </a:ln>
        </p:spPr>
      </p:pic>
      <p:pic>
        <p:nvPicPr>
          <p:cNvPr id="9" name="Image" descr="Image">
            <a:extLst>
              <a:ext uri="{FF2B5EF4-FFF2-40B4-BE49-F238E27FC236}">
                <a16:creationId xmlns:a16="http://schemas.microsoft.com/office/drawing/2014/main" id="{8CC4B47D-3DAB-4822-9A17-4D9F50556D9A}"/>
              </a:ext>
            </a:extLst>
          </p:cNvPr>
          <p:cNvPicPr>
            <a:picLocks noChangeAspect="1"/>
          </p:cNvPicPr>
          <p:nvPr userDrawn="1"/>
        </p:nvPicPr>
        <p:blipFill>
          <a:blip r:embed="rId4"/>
          <a:stretch>
            <a:fillRect/>
          </a:stretch>
        </p:blipFill>
        <p:spPr>
          <a:xfrm>
            <a:off x="9515579" y="2638741"/>
            <a:ext cx="2036997" cy="2232890"/>
          </a:xfrm>
          <a:prstGeom prst="rect">
            <a:avLst/>
          </a:prstGeom>
          <a:ln w="12700">
            <a:miter lim="400000"/>
          </a:ln>
        </p:spPr>
      </p:pic>
      <p:pic>
        <p:nvPicPr>
          <p:cNvPr id="10" name="Image" descr="Image">
            <a:extLst>
              <a:ext uri="{FF2B5EF4-FFF2-40B4-BE49-F238E27FC236}">
                <a16:creationId xmlns:a16="http://schemas.microsoft.com/office/drawing/2014/main" id="{EC833BA8-877D-451A-A712-6A9F5F33D16F}"/>
              </a:ext>
            </a:extLst>
          </p:cNvPr>
          <p:cNvPicPr>
            <a:picLocks noChangeAspect="1"/>
          </p:cNvPicPr>
          <p:nvPr userDrawn="1"/>
        </p:nvPicPr>
        <p:blipFill>
          <a:blip r:embed="rId5"/>
          <a:stretch>
            <a:fillRect/>
          </a:stretch>
        </p:blipFill>
        <p:spPr>
          <a:xfrm>
            <a:off x="7629365" y="4007926"/>
            <a:ext cx="1776429" cy="1699041"/>
          </a:xfrm>
          <a:prstGeom prst="rect">
            <a:avLst/>
          </a:prstGeom>
          <a:ln w="12700">
            <a:miter lim="400000"/>
          </a:ln>
        </p:spPr>
      </p:pic>
    </p:spTree>
    <p:extLst>
      <p:ext uri="{BB962C8B-B14F-4D97-AF65-F5344CB8AC3E}">
        <p14:creationId xmlns:p14="http://schemas.microsoft.com/office/powerpoint/2010/main" val="1663505558"/>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Copy page with small circles">
    <p:bg>
      <p:bgPr>
        <a:solidFill>
          <a:srgbClr val="FFFFFF"/>
        </a:solidFill>
        <a:effectLst/>
      </p:bgPr>
    </p:bg>
    <p:spTree>
      <p:nvGrpSpPr>
        <p:cNvPr id="1" name=""/>
        <p:cNvGrpSpPr/>
        <p:nvPr/>
      </p:nvGrpSpPr>
      <p:grpSpPr>
        <a:xfrm>
          <a:off x="0" y="0"/>
          <a:ext cx="0" cy="0"/>
          <a:chOff x="0" y="0"/>
          <a:chExt cx="0" cy="0"/>
        </a:xfrm>
      </p:grpSpPr>
      <p:sp>
        <p:nvSpPr>
          <p:cNvPr id="138" name="Body Level One…"/>
          <p:cNvSpPr txBox="1">
            <a:spLocks noGrp="1"/>
          </p:cNvSpPr>
          <p:nvPr>
            <p:ph type="body" sz="quarter" idx="1" hasCustomPrompt="1"/>
          </p:nvPr>
        </p:nvSpPr>
        <p:spPr>
          <a:xfrm>
            <a:off x="600670" y="5929931"/>
            <a:ext cx="10911881" cy="318490"/>
          </a:xfrm>
          <a:prstGeom prst="rect">
            <a:avLst/>
          </a:prstGeom>
        </p:spPr>
        <p:txBody>
          <a:bodyPr lIns="45718" tIns="45718" rIns="45718" bIns="45718">
            <a:normAutofit/>
          </a:bodyPr>
          <a:lstStyle>
            <a:lvl1pPr>
              <a:defRPr sz="1800">
                <a:solidFill>
                  <a:srgbClr val="FFFFFF"/>
                </a:solidFill>
              </a:defRPr>
            </a:lvl1pPr>
            <a:lvl2pPr>
              <a:defRPr sz="1800">
                <a:solidFill>
                  <a:srgbClr val="FFFFFF"/>
                </a:solidFill>
              </a:defRPr>
            </a:lvl2pPr>
            <a:lvl3pPr>
              <a:defRPr sz="1800">
                <a:solidFill>
                  <a:srgbClr val="FFFFFF"/>
                </a:solidFill>
              </a:defRPr>
            </a:lvl3pPr>
            <a:lvl4pPr>
              <a:defRPr sz="1800">
                <a:solidFill>
                  <a:srgbClr val="FFFFFF"/>
                </a:solidFill>
              </a:defRPr>
            </a:lvl4pPr>
            <a:lvl5pPr>
              <a:defRPr sz="1800">
                <a:solidFill>
                  <a:srgbClr val="FFFFFF"/>
                </a:solidFill>
              </a:defRPr>
            </a:lvl5pPr>
          </a:lstStyle>
          <a:p>
            <a:r>
              <a:t>Author and Date</a:t>
            </a:r>
          </a:p>
          <a:p>
            <a:pPr lvl="1"/>
            <a:endParaRPr/>
          </a:p>
          <a:p>
            <a:pPr lvl="2"/>
            <a:endParaRPr/>
          </a:p>
          <a:p>
            <a:pPr lvl="3"/>
            <a:endParaRPr/>
          </a:p>
          <a:p>
            <a:pPr lvl="4"/>
            <a:endParaRPr/>
          </a:p>
        </p:txBody>
      </p:sp>
      <p:sp>
        <p:nvSpPr>
          <p:cNvPr id="139" name="Line"/>
          <p:cNvSpPr/>
          <p:nvPr/>
        </p:nvSpPr>
        <p:spPr>
          <a:xfrm>
            <a:off x="501450" y="1135459"/>
            <a:ext cx="11189100" cy="1"/>
          </a:xfrm>
          <a:prstGeom prst="line">
            <a:avLst/>
          </a:prstGeom>
          <a:ln w="25400">
            <a:solidFill>
              <a:srgbClr val="1B365D"/>
            </a:solidFill>
            <a:miter lim="400000"/>
          </a:ln>
        </p:spPr>
        <p:txBody>
          <a:bodyPr lIns="22859" tIns="22859" rIns="22859" bIns="22859"/>
          <a:lstStyle/>
          <a:p>
            <a:endParaRPr sz="900"/>
          </a:p>
        </p:txBody>
      </p:sp>
      <p:sp>
        <p:nvSpPr>
          <p:cNvPr id="141" name="Slide Title"/>
          <p:cNvSpPr txBox="1">
            <a:spLocks noGrp="1"/>
          </p:cNvSpPr>
          <p:nvPr>
            <p:ph type="title" hasCustomPrompt="1"/>
          </p:nvPr>
        </p:nvSpPr>
        <p:spPr>
          <a:xfrm>
            <a:off x="527048" y="415429"/>
            <a:ext cx="10985503" cy="617340"/>
          </a:xfrm>
          <a:prstGeom prst="rect">
            <a:avLst/>
          </a:prstGeom>
        </p:spPr>
        <p:txBody>
          <a:bodyPr anchor="t"/>
          <a:lstStyle>
            <a:lvl1pPr defTabSz="1219169">
              <a:lnSpc>
                <a:spcPct val="80000"/>
              </a:lnSpc>
              <a:defRPr sz="3250" spc="65">
                <a:solidFill>
                  <a:srgbClr val="1B365D"/>
                </a:solidFill>
              </a:defRPr>
            </a:lvl1pPr>
          </a:lstStyle>
          <a:p>
            <a:r>
              <a:t>Slide Title</a:t>
            </a:r>
          </a:p>
        </p:txBody>
      </p:sp>
      <p:pic>
        <p:nvPicPr>
          <p:cNvPr id="142" name="LH&amp;CP_Logos_Primary Logo.png" descr="LH&amp;CP_Logos_Primary Logo.png"/>
          <p:cNvPicPr>
            <a:picLocks noChangeAspect="1"/>
          </p:cNvPicPr>
          <p:nvPr/>
        </p:nvPicPr>
        <p:blipFill>
          <a:blip r:embed="rId2"/>
          <a:stretch>
            <a:fillRect/>
          </a:stretch>
        </p:blipFill>
        <p:spPr>
          <a:xfrm>
            <a:off x="9608999" y="296135"/>
            <a:ext cx="2132287" cy="771421"/>
          </a:xfrm>
          <a:prstGeom prst="rect">
            <a:avLst/>
          </a:prstGeom>
          <a:ln w="12700">
            <a:miter lim="400000"/>
          </a:ln>
        </p:spPr>
      </p:pic>
      <p:sp>
        <p:nvSpPr>
          <p:cNvPr id="143" name="Slide Number"/>
          <p:cNvSpPr txBox="1">
            <a:spLocks noGrp="1"/>
          </p:cNvSpPr>
          <p:nvPr>
            <p:ph type="sldNum" sz="quarter" idx="2"/>
          </p:nvPr>
        </p:nvSpPr>
        <p:spPr>
          <a:xfrm>
            <a:off x="6000750" y="6168672"/>
            <a:ext cx="1485901" cy="559128"/>
          </a:xfrm>
          <a:prstGeom prst="rect">
            <a:avLst/>
          </a:prstGeom>
        </p:spPr>
        <p:txBody>
          <a:bodyPr/>
          <a:lstStyle/>
          <a:p>
            <a:fld id="{86CB4B4D-7CA3-9044-876B-883B54F8677D}" type="slidenum">
              <a:t>‹#›</a:t>
            </a:fld>
            <a:endParaRPr/>
          </a:p>
        </p:txBody>
      </p:sp>
      <p:sp>
        <p:nvSpPr>
          <p:cNvPr id="3" name="Text Placeholder 2">
            <a:extLst>
              <a:ext uri="{FF2B5EF4-FFF2-40B4-BE49-F238E27FC236}">
                <a16:creationId xmlns:a16="http://schemas.microsoft.com/office/drawing/2014/main" id="{9E75FB2F-CEA5-42F6-ADFD-1167BE19E737}"/>
              </a:ext>
            </a:extLst>
          </p:cNvPr>
          <p:cNvSpPr>
            <a:spLocks noGrp="1"/>
          </p:cNvSpPr>
          <p:nvPr>
            <p:ph type="body" sz="quarter" idx="10"/>
          </p:nvPr>
        </p:nvSpPr>
        <p:spPr>
          <a:xfrm>
            <a:off x="600869" y="1518444"/>
            <a:ext cx="10911681" cy="4119563"/>
          </a:xfrm>
          <a:prstGeom prst="rect">
            <a:avLst/>
          </a:prstGeom>
        </p:spPr>
        <p:txBody>
          <a:bodyPr/>
          <a:lstStyle>
            <a:lvl1pPr marL="285750" indent="-285750">
              <a:spcAft>
                <a:spcPts val="300"/>
              </a:spcAft>
              <a:buFont typeface="Arial" panose="020B0604020202020204" pitchFamily="34" charset="0"/>
              <a:buChar char="•"/>
              <a:defRPr sz="2000" b="0" i="0"/>
            </a:lvl1pPr>
            <a:lvl2pPr marL="342900" indent="-342900">
              <a:buFont typeface="Arial" panose="020B0604020202020204" pitchFamily="34" charset="0"/>
              <a:buChar char="•"/>
              <a:defRPr sz="2000" b="0" i="0"/>
            </a:lvl2pPr>
            <a:lvl3pPr marL="1077913" indent="-342900">
              <a:spcAft>
                <a:spcPts val="300"/>
              </a:spcAft>
              <a:buFont typeface="Courier New" panose="02070309020205020404" pitchFamily="49" charset="0"/>
              <a:buChar char="o"/>
              <a:defRPr sz="2000" b="0" i="0"/>
            </a:lvl3pPr>
            <a:lvl4pPr marL="1616869" indent="-408782">
              <a:spcAft>
                <a:spcPts val="300"/>
              </a:spcAft>
              <a:buFont typeface="Wingdings" panose="05000000000000000000" pitchFamily="2" charset="2"/>
              <a:buChar char="§"/>
              <a:tabLst>
                <a:tab pos="849313" algn="l"/>
              </a:tabLst>
              <a:defRPr sz="2000" b="0" i="0"/>
            </a:lvl4pPr>
            <a:lvl5pPr marL="2040732" indent="-342900">
              <a:spcAft>
                <a:spcPts val="300"/>
              </a:spcAft>
              <a:buFont typeface="Arial" panose="020B0604020202020204" pitchFamily="34" charset="0"/>
              <a:buChar char="•"/>
              <a:defRPr sz="2000" b="0" i="0"/>
            </a:lvl5pPr>
            <a:lvl6pPr marL="2465388" indent="-407988">
              <a:spcAft>
                <a:spcPts val="300"/>
              </a:spcAft>
              <a:buFont typeface="Courier New" panose="02070309020205020404" pitchFamily="49" charset="0"/>
              <a:buChar char="o"/>
              <a:defRPr sz="2000" b="0"/>
            </a:lvl6pPr>
            <a:lvl7pPr marL="2824957" indent="-359569">
              <a:spcAft>
                <a:spcPts val="300"/>
              </a:spcAft>
              <a:buFont typeface="Wingdings" panose="05000000000000000000" pitchFamily="2" charset="2"/>
              <a:buChar char="§"/>
              <a:defRPr sz="2000" b="0"/>
            </a:lvl7pPr>
            <a:lvl8pPr marL="342900" indent="0">
              <a:buFont typeface="Arial" panose="020B0604020202020204" pitchFamily="34" charset="0"/>
              <a:buNone/>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8" name="Image" descr="Image">
            <a:extLst>
              <a:ext uri="{FF2B5EF4-FFF2-40B4-BE49-F238E27FC236}">
                <a16:creationId xmlns:a16="http://schemas.microsoft.com/office/drawing/2014/main" id="{F3BD7D97-478A-46BB-8387-351AE580400E}"/>
              </a:ext>
            </a:extLst>
          </p:cNvPr>
          <p:cNvPicPr>
            <a:picLocks noChangeAspect="1"/>
          </p:cNvPicPr>
          <p:nvPr userDrawn="1"/>
        </p:nvPicPr>
        <p:blipFill>
          <a:blip r:embed="rId3"/>
          <a:stretch>
            <a:fillRect/>
          </a:stretch>
        </p:blipFill>
        <p:spPr>
          <a:xfrm>
            <a:off x="9352036" y="3163568"/>
            <a:ext cx="1323106" cy="1359261"/>
          </a:xfrm>
          <a:prstGeom prst="rect">
            <a:avLst/>
          </a:prstGeom>
          <a:ln w="12700">
            <a:miter lim="400000"/>
          </a:ln>
        </p:spPr>
      </p:pic>
      <p:pic>
        <p:nvPicPr>
          <p:cNvPr id="9" name="Image" descr="Image">
            <a:extLst>
              <a:ext uri="{FF2B5EF4-FFF2-40B4-BE49-F238E27FC236}">
                <a16:creationId xmlns:a16="http://schemas.microsoft.com/office/drawing/2014/main" id="{8CC4B47D-3DAB-4822-9A17-4D9F50556D9A}"/>
              </a:ext>
            </a:extLst>
          </p:cNvPr>
          <p:cNvPicPr>
            <a:picLocks noChangeAspect="1"/>
          </p:cNvPicPr>
          <p:nvPr userDrawn="1"/>
        </p:nvPicPr>
        <p:blipFill>
          <a:blip r:embed="rId4"/>
          <a:stretch>
            <a:fillRect/>
          </a:stretch>
        </p:blipFill>
        <p:spPr>
          <a:xfrm>
            <a:off x="10450539" y="4135277"/>
            <a:ext cx="1240011" cy="1359260"/>
          </a:xfrm>
          <a:prstGeom prst="rect">
            <a:avLst/>
          </a:prstGeom>
          <a:ln w="12700">
            <a:miter lim="400000"/>
          </a:ln>
        </p:spPr>
      </p:pic>
      <p:pic>
        <p:nvPicPr>
          <p:cNvPr id="10" name="Image" descr="Image">
            <a:extLst>
              <a:ext uri="{FF2B5EF4-FFF2-40B4-BE49-F238E27FC236}">
                <a16:creationId xmlns:a16="http://schemas.microsoft.com/office/drawing/2014/main" id="{EC833BA8-877D-451A-A712-6A9F5F33D16F}"/>
              </a:ext>
            </a:extLst>
          </p:cNvPr>
          <p:cNvPicPr>
            <a:picLocks noChangeAspect="1"/>
          </p:cNvPicPr>
          <p:nvPr userDrawn="1"/>
        </p:nvPicPr>
        <p:blipFill>
          <a:blip r:embed="rId5"/>
          <a:stretch>
            <a:fillRect/>
          </a:stretch>
        </p:blipFill>
        <p:spPr>
          <a:xfrm>
            <a:off x="9191147" y="4677951"/>
            <a:ext cx="1081393" cy="1034283"/>
          </a:xfrm>
          <a:prstGeom prst="rect">
            <a:avLst/>
          </a:prstGeom>
          <a:ln w="12700">
            <a:miter lim="400000"/>
          </a:ln>
        </p:spPr>
      </p:pic>
    </p:spTree>
    <p:extLst>
      <p:ext uri="{BB962C8B-B14F-4D97-AF65-F5344CB8AC3E}">
        <p14:creationId xmlns:p14="http://schemas.microsoft.com/office/powerpoint/2010/main" val="1216269683"/>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Teal with figures">
    <p:bg>
      <p:bgPr>
        <a:solidFill>
          <a:srgbClr val="FFFFFF"/>
        </a:solidFill>
        <a:effectLst/>
      </p:bgPr>
    </p:bg>
    <p:spTree>
      <p:nvGrpSpPr>
        <p:cNvPr id="1" name=""/>
        <p:cNvGrpSpPr/>
        <p:nvPr/>
      </p:nvGrpSpPr>
      <p:grpSpPr>
        <a:xfrm>
          <a:off x="0" y="0"/>
          <a:ext cx="0" cy="0"/>
          <a:chOff x="0" y="0"/>
          <a:chExt cx="0" cy="0"/>
        </a:xfrm>
      </p:grpSpPr>
      <p:sp>
        <p:nvSpPr>
          <p:cNvPr id="138" name="Body Level One…"/>
          <p:cNvSpPr txBox="1">
            <a:spLocks noGrp="1"/>
          </p:cNvSpPr>
          <p:nvPr>
            <p:ph type="body" sz="quarter" idx="1" hasCustomPrompt="1"/>
          </p:nvPr>
        </p:nvSpPr>
        <p:spPr>
          <a:xfrm>
            <a:off x="600670" y="5929931"/>
            <a:ext cx="10911881" cy="318490"/>
          </a:xfrm>
          <a:prstGeom prst="rect">
            <a:avLst/>
          </a:prstGeom>
        </p:spPr>
        <p:txBody>
          <a:bodyPr lIns="45718" tIns="45718" rIns="45718" bIns="45718">
            <a:normAutofit/>
          </a:bodyPr>
          <a:lstStyle>
            <a:lvl1pPr>
              <a:defRPr sz="1800">
                <a:solidFill>
                  <a:srgbClr val="FFFFFF"/>
                </a:solidFill>
              </a:defRPr>
            </a:lvl1pPr>
            <a:lvl2pPr>
              <a:defRPr sz="1800">
                <a:solidFill>
                  <a:srgbClr val="FFFFFF"/>
                </a:solidFill>
              </a:defRPr>
            </a:lvl2pPr>
            <a:lvl3pPr>
              <a:defRPr sz="1800">
                <a:solidFill>
                  <a:srgbClr val="FFFFFF"/>
                </a:solidFill>
              </a:defRPr>
            </a:lvl3pPr>
            <a:lvl4pPr>
              <a:defRPr sz="1800">
                <a:solidFill>
                  <a:srgbClr val="FFFFFF"/>
                </a:solidFill>
              </a:defRPr>
            </a:lvl4pPr>
            <a:lvl5pPr>
              <a:defRPr sz="1800">
                <a:solidFill>
                  <a:srgbClr val="FFFFFF"/>
                </a:solidFill>
              </a:defRPr>
            </a:lvl5pPr>
          </a:lstStyle>
          <a:p>
            <a:r>
              <a:t>Author and Date</a:t>
            </a:r>
          </a:p>
          <a:p>
            <a:pPr lvl="1"/>
            <a:endParaRPr/>
          </a:p>
          <a:p>
            <a:pPr lvl="2"/>
            <a:endParaRPr/>
          </a:p>
          <a:p>
            <a:pPr lvl="3"/>
            <a:endParaRPr/>
          </a:p>
          <a:p>
            <a:pPr lvl="4"/>
            <a:endParaRPr/>
          </a:p>
        </p:txBody>
      </p:sp>
      <p:sp>
        <p:nvSpPr>
          <p:cNvPr id="139" name="Line"/>
          <p:cNvSpPr/>
          <p:nvPr/>
        </p:nvSpPr>
        <p:spPr>
          <a:xfrm>
            <a:off x="501450" y="1135459"/>
            <a:ext cx="11189100" cy="1"/>
          </a:xfrm>
          <a:prstGeom prst="line">
            <a:avLst/>
          </a:prstGeom>
          <a:ln w="25400">
            <a:solidFill>
              <a:srgbClr val="1B365D"/>
            </a:solidFill>
            <a:miter lim="400000"/>
          </a:ln>
        </p:spPr>
        <p:txBody>
          <a:bodyPr lIns="22859" tIns="22859" rIns="22859" bIns="22859"/>
          <a:lstStyle/>
          <a:p>
            <a:endParaRPr sz="900"/>
          </a:p>
        </p:txBody>
      </p:sp>
      <p:sp>
        <p:nvSpPr>
          <p:cNvPr id="141" name="Slide Title"/>
          <p:cNvSpPr txBox="1">
            <a:spLocks noGrp="1"/>
          </p:cNvSpPr>
          <p:nvPr>
            <p:ph type="title" hasCustomPrompt="1"/>
          </p:nvPr>
        </p:nvSpPr>
        <p:spPr>
          <a:xfrm>
            <a:off x="527048" y="415429"/>
            <a:ext cx="10985503" cy="617340"/>
          </a:xfrm>
          <a:prstGeom prst="rect">
            <a:avLst/>
          </a:prstGeom>
        </p:spPr>
        <p:txBody>
          <a:bodyPr anchor="t"/>
          <a:lstStyle>
            <a:lvl1pPr defTabSz="1219169">
              <a:lnSpc>
                <a:spcPct val="80000"/>
              </a:lnSpc>
              <a:defRPr sz="3250" spc="65">
                <a:solidFill>
                  <a:srgbClr val="1B365D"/>
                </a:solidFill>
              </a:defRPr>
            </a:lvl1pPr>
          </a:lstStyle>
          <a:p>
            <a:r>
              <a:t>Slide Title</a:t>
            </a:r>
          </a:p>
        </p:txBody>
      </p:sp>
      <p:pic>
        <p:nvPicPr>
          <p:cNvPr id="142" name="LH&amp;CP_Logos_Primary Logo.png" descr="LH&amp;CP_Logos_Primary Logo.png"/>
          <p:cNvPicPr>
            <a:picLocks noChangeAspect="1"/>
          </p:cNvPicPr>
          <p:nvPr/>
        </p:nvPicPr>
        <p:blipFill>
          <a:blip r:embed="rId2"/>
          <a:stretch>
            <a:fillRect/>
          </a:stretch>
        </p:blipFill>
        <p:spPr>
          <a:xfrm>
            <a:off x="9608999" y="296135"/>
            <a:ext cx="2132287" cy="771421"/>
          </a:xfrm>
          <a:prstGeom prst="rect">
            <a:avLst/>
          </a:prstGeom>
          <a:ln w="12700">
            <a:miter lim="400000"/>
          </a:ln>
        </p:spPr>
      </p:pic>
      <p:sp>
        <p:nvSpPr>
          <p:cNvPr id="143" name="Slide Number"/>
          <p:cNvSpPr txBox="1">
            <a:spLocks noGrp="1"/>
          </p:cNvSpPr>
          <p:nvPr>
            <p:ph type="sldNum" sz="quarter" idx="2"/>
          </p:nvPr>
        </p:nvSpPr>
        <p:spPr>
          <a:xfrm>
            <a:off x="6000750" y="6168672"/>
            <a:ext cx="1485901" cy="559128"/>
          </a:xfrm>
          <a:prstGeom prst="rect">
            <a:avLst/>
          </a:prstGeom>
        </p:spPr>
        <p:txBody>
          <a:bodyPr/>
          <a:lstStyle/>
          <a:p>
            <a:fld id="{86CB4B4D-7CA3-9044-876B-883B54F8677D}" type="slidenum">
              <a:t>‹#›</a:t>
            </a:fld>
            <a:endParaRPr/>
          </a:p>
        </p:txBody>
      </p:sp>
      <p:sp>
        <p:nvSpPr>
          <p:cNvPr id="9" name="Rounded Rectangle">
            <a:extLst>
              <a:ext uri="{FF2B5EF4-FFF2-40B4-BE49-F238E27FC236}">
                <a16:creationId xmlns:a16="http://schemas.microsoft.com/office/drawing/2014/main" id="{060BCEC3-CC3D-4724-9E86-34184085B5C3}"/>
              </a:ext>
            </a:extLst>
          </p:cNvPr>
          <p:cNvSpPr/>
          <p:nvPr/>
        </p:nvSpPr>
        <p:spPr>
          <a:xfrm>
            <a:off x="698318" y="1480211"/>
            <a:ext cx="10795366" cy="4236973"/>
          </a:xfrm>
          <a:prstGeom prst="roundRect">
            <a:avLst>
              <a:gd name="adj" fmla="val 10874"/>
            </a:avLst>
          </a:prstGeom>
          <a:solidFill>
            <a:srgbClr val="007A78"/>
          </a:solidFill>
          <a:ln w="12700" cap="flat">
            <a:noFill/>
            <a:miter lim="400000"/>
          </a:ln>
          <a:effectLst/>
        </p:spPr>
        <p:txBody>
          <a:bodyPr wrap="square" lIns="25400" tIns="25400" rIns="25400" bIns="25400" numCol="1" anchor="t">
            <a:noAutofit/>
          </a:bodyPr>
          <a:lstStyle/>
          <a:p>
            <a:pPr indent="228600" algn="l" defTabSz="412750">
              <a:spcBef>
                <a:spcPts val="100"/>
              </a:spcBef>
              <a:defRPr sz="2800">
                <a:solidFill>
                  <a:srgbClr val="FFFFFF"/>
                </a:solidFill>
              </a:defRPr>
            </a:pPr>
            <a:endParaRPr sz="1400"/>
          </a:p>
        </p:txBody>
      </p:sp>
      <p:pic>
        <p:nvPicPr>
          <p:cNvPr id="11" name="Image" descr="Image">
            <a:extLst>
              <a:ext uri="{FF2B5EF4-FFF2-40B4-BE49-F238E27FC236}">
                <a16:creationId xmlns:a16="http://schemas.microsoft.com/office/drawing/2014/main" id="{AC6B74D1-A736-43F1-9C15-959C4C627D3E}"/>
              </a:ext>
            </a:extLst>
          </p:cNvPr>
          <p:cNvPicPr>
            <a:picLocks noChangeAspect="1"/>
          </p:cNvPicPr>
          <p:nvPr userDrawn="1"/>
        </p:nvPicPr>
        <p:blipFill>
          <a:blip r:embed="rId3"/>
          <a:stretch>
            <a:fillRect/>
          </a:stretch>
        </p:blipFill>
        <p:spPr>
          <a:xfrm>
            <a:off x="7657712" y="1927342"/>
            <a:ext cx="3225722" cy="3342710"/>
          </a:xfrm>
          <a:prstGeom prst="rect">
            <a:avLst/>
          </a:prstGeom>
          <a:ln w="12700">
            <a:miter lim="400000"/>
          </a:ln>
        </p:spPr>
      </p:pic>
      <p:sp>
        <p:nvSpPr>
          <p:cNvPr id="12" name="Text Placeholder 2">
            <a:extLst>
              <a:ext uri="{FF2B5EF4-FFF2-40B4-BE49-F238E27FC236}">
                <a16:creationId xmlns:a16="http://schemas.microsoft.com/office/drawing/2014/main" id="{51BFC2D6-0E49-421D-87F9-B08067B38A92}"/>
              </a:ext>
            </a:extLst>
          </p:cNvPr>
          <p:cNvSpPr>
            <a:spLocks noGrp="1"/>
          </p:cNvSpPr>
          <p:nvPr>
            <p:ph type="body" sz="quarter" idx="10"/>
          </p:nvPr>
        </p:nvSpPr>
        <p:spPr>
          <a:xfrm>
            <a:off x="983673" y="1587948"/>
            <a:ext cx="6303819" cy="4050059"/>
          </a:xfrm>
          <a:prstGeom prst="rect">
            <a:avLst/>
          </a:prstGeom>
        </p:spPr>
        <p:txBody>
          <a:bodyPr/>
          <a:lstStyle>
            <a:lvl1pPr marL="285750" indent="-285750">
              <a:spcAft>
                <a:spcPts val="300"/>
              </a:spcAft>
              <a:buFont typeface="Arial" panose="020B0604020202020204" pitchFamily="34" charset="0"/>
              <a:buChar char="•"/>
              <a:defRPr sz="2000" b="0" i="0">
                <a:solidFill>
                  <a:schemeClr val="bg1"/>
                </a:solidFill>
              </a:defRPr>
            </a:lvl1pPr>
            <a:lvl2pPr marL="342900" indent="-342900">
              <a:buFont typeface="Arial" panose="020B0604020202020204" pitchFamily="34" charset="0"/>
              <a:buChar char="•"/>
              <a:defRPr sz="2000" b="0" i="0"/>
            </a:lvl2pPr>
            <a:lvl3pPr marL="1077913" indent="-342900">
              <a:spcAft>
                <a:spcPts val="300"/>
              </a:spcAft>
              <a:buFont typeface="Courier New" panose="02070309020205020404" pitchFamily="49" charset="0"/>
              <a:buChar char="o"/>
              <a:defRPr sz="2000" b="0" i="0">
                <a:solidFill>
                  <a:schemeClr val="bg1"/>
                </a:solidFill>
              </a:defRPr>
            </a:lvl3pPr>
            <a:lvl4pPr marL="1616869" indent="-408782">
              <a:spcAft>
                <a:spcPts val="300"/>
              </a:spcAft>
              <a:buFont typeface="Wingdings" panose="05000000000000000000" pitchFamily="2" charset="2"/>
              <a:buChar char="§"/>
              <a:tabLst>
                <a:tab pos="849313" algn="l"/>
              </a:tabLst>
              <a:defRPr sz="2000" b="0" i="0">
                <a:solidFill>
                  <a:schemeClr val="bg1"/>
                </a:solidFill>
              </a:defRPr>
            </a:lvl4pPr>
            <a:lvl5pPr marL="2040732" indent="-342900">
              <a:spcAft>
                <a:spcPts val="300"/>
              </a:spcAft>
              <a:buFont typeface="Arial" panose="020B0604020202020204" pitchFamily="34" charset="0"/>
              <a:buChar char="•"/>
              <a:defRPr sz="2000" b="0" i="0">
                <a:solidFill>
                  <a:schemeClr val="bg1"/>
                </a:solidFill>
              </a:defRPr>
            </a:lvl5pPr>
            <a:lvl6pPr marL="2465388" indent="-407988">
              <a:spcAft>
                <a:spcPts val="300"/>
              </a:spcAft>
              <a:buFont typeface="Courier New" panose="02070309020205020404" pitchFamily="49" charset="0"/>
              <a:buChar char="o"/>
              <a:defRPr sz="2000" b="0">
                <a:solidFill>
                  <a:schemeClr val="bg1"/>
                </a:solidFill>
              </a:defRPr>
            </a:lvl6pPr>
            <a:lvl7pPr marL="2824957" indent="-359569">
              <a:spcAft>
                <a:spcPts val="300"/>
              </a:spcAft>
              <a:buFont typeface="Wingdings" panose="05000000000000000000" pitchFamily="2" charset="2"/>
              <a:buChar char="§"/>
              <a:defRPr sz="2000" b="0">
                <a:solidFill>
                  <a:schemeClr val="bg1"/>
                </a:solidFill>
              </a:defRPr>
            </a:lvl7pPr>
            <a:lvl8pPr marL="342900" indent="0">
              <a:buFont typeface="Arial" panose="020B0604020202020204" pitchFamily="34" charset="0"/>
              <a:buNone/>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1872441030"/>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x">
  <p:cSld name="Author page">
    <p:spTree>
      <p:nvGrpSpPr>
        <p:cNvPr id="1" name=""/>
        <p:cNvGrpSpPr/>
        <p:nvPr/>
      </p:nvGrpSpPr>
      <p:grpSpPr>
        <a:xfrm>
          <a:off x="0" y="0"/>
          <a:ext cx="0" cy="0"/>
          <a:chOff x="0" y="0"/>
          <a:chExt cx="0" cy="0"/>
        </a:xfrm>
      </p:grpSpPr>
      <p:pic>
        <p:nvPicPr>
          <p:cNvPr id="171" name="Image" descr="Image"/>
          <p:cNvPicPr>
            <a:picLocks noChangeAspect="1"/>
          </p:cNvPicPr>
          <p:nvPr/>
        </p:nvPicPr>
        <p:blipFill>
          <a:blip r:embed="rId2"/>
          <a:stretch>
            <a:fillRect/>
          </a:stretch>
        </p:blipFill>
        <p:spPr>
          <a:xfrm rot="14045469">
            <a:off x="6760519" y="5603844"/>
            <a:ext cx="2614399" cy="1400862"/>
          </a:xfrm>
          <a:prstGeom prst="rect">
            <a:avLst/>
          </a:prstGeom>
          <a:ln w="12700">
            <a:miter lim="400000"/>
          </a:ln>
        </p:spPr>
      </p:pic>
      <p:pic>
        <p:nvPicPr>
          <p:cNvPr id="172" name="Image" descr="Image"/>
          <p:cNvPicPr>
            <a:picLocks noChangeAspect="1"/>
          </p:cNvPicPr>
          <p:nvPr/>
        </p:nvPicPr>
        <p:blipFill>
          <a:blip r:embed="rId3"/>
          <a:stretch>
            <a:fillRect/>
          </a:stretch>
        </p:blipFill>
        <p:spPr>
          <a:xfrm rot="20072924">
            <a:off x="9611917" y="2249696"/>
            <a:ext cx="3386525" cy="1814585"/>
          </a:xfrm>
          <a:prstGeom prst="rect">
            <a:avLst/>
          </a:prstGeom>
          <a:ln w="12700">
            <a:miter lim="400000"/>
          </a:ln>
        </p:spPr>
      </p:pic>
      <p:pic>
        <p:nvPicPr>
          <p:cNvPr id="173" name="Image" descr="Image"/>
          <p:cNvPicPr>
            <a:picLocks noChangeAspect="1"/>
          </p:cNvPicPr>
          <p:nvPr/>
        </p:nvPicPr>
        <p:blipFill>
          <a:blip r:embed="rId4"/>
          <a:stretch>
            <a:fillRect/>
          </a:stretch>
        </p:blipFill>
        <p:spPr>
          <a:xfrm>
            <a:off x="6487168" y="674463"/>
            <a:ext cx="2254008" cy="2253970"/>
          </a:xfrm>
          <a:prstGeom prst="rect">
            <a:avLst/>
          </a:prstGeom>
          <a:ln w="12700">
            <a:miter lim="400000"/>
          </a:ln>
        </p:spPr>
      </p:pic>
      <p:pic>
        <p:nvPicPr>
          <p:cNvPr id="174" name="LH&amp;CP_Logos_Primary logo WO 1.png" descr="LH&amp;CP_Logos_Primary logo WO 1.png"/>
          <p:cNvPicPr>
            <a:picLocks noChangeAspect="1"/>
          </p:cNvPicPr>
          <p:nvPr/>
        </p:nvPicPr>
        <p:blipFill>
          <a:blip r:embed="rId5"/>
          <a:stretch>
            <a:fillRect/>
          </a:stretch>
        </p:blipFill>
        <p:spPr>
          <a:xfrm>
            <a:off x="386720" y="5391712"/>
            <a:ext cx="3052085" cy="1104187"/>
          </a:xfrm>
          <a:prstGeom prst="rect">
            <a:avLst/>
          </a:prstGeom>
          <a:ln w="12700">
            <a:miter lim="400000"/>
          </a:ln>
        </p:spPr>
      </p:pic>
      <p:sp>
        <p:nvSpPr>
          <p:cNvPr id="175" name="Author name"/>
          <p:cNvSpPr txBox="1">
            <a:spLocks noGrp="1"/>
          </p:cNvSpPr>
          <p:nvPr>
            <p:ph type="title" hasCustomPrompt="1"/>
          </p:nvPr>
        </p:nvSpPr>
        <p:spPr>
          <a:xfrm>
            <a:off x="831848" y="1013436"/>
            <a:ext cx="10985503" cy="2324102"/>
          </a:xfrm>
          <a:prstGeom prst="rect">
            <a:avLst/>
          </a:prstGeom>
        </p:spPr>
        <p:txBody>
          <a:bodyPr/>
          <a:lstStyle/>
          <a:p>
            <a:r>
              <a:t>Author name</a:t>
            </a:r>
          </a:p>
        </p:txBody>
      </p:sp>
      <p:sp>
        <p:nvSpPr>
          <p:cNvPr id="176" name="Body Level One…"/>
          <p:cNvSpPr txBox="1">
            <a:spLocks noGrp="1"/>
          </p:cNvSpPr>
          <p:nvPr>
            <p:ph type="body" sz="quarter" idx="1" hasCustomPrompt="1"/>
          </p:nvPr>
        </p:nvSpPr>
        <p:spPr>
          <a:xfrm>
            <a:off x="831848" y="3524471"/>
            <a:ext cx="10985501" cy="432096"/>
          </a:xfrm>
          <a:prstGeom prst="rect">
            <a:avLst/>
          </a:prstGeom>
        </p:spPr>
        <p:txBody>
          <a:bodyPr>
            <a:normAutofit/>
          </a:bodyPr>
          <a:lstStyle>
            <a:lvl1pPr>
              <a:defRPr sz="2000" b="0">
                <a:solidFill>
                  <a:srgbClr val="FFFFFF"/>
                </a:solidFill>
                <a:latin typeface="Helvetica Neue Medium"/>
                <a:ea typeface="Helvetica Neue Medium"/>
                <a:cs typeface="Helvetica Neue Medium"/>
                <a:sym typeface="Helvetica Neue Medium"/>
              </a:defRPr>
            </a:lvl1pPr>
            <a:lvl2pPr>
              <a:defRPr sz="2000" b="0">
                <a:solidFill>
                  <a:srgbClr val="FFFFFF"/>
                </a:solidFill>
                <a:latin typeface="Helvetica Neue Medium"/>
                <a:ea typeface="Helvetica Neue Medium"/>
                <a:cs typeface="Helvetica Neue Medium"/>
                <a:sym typeface="Helvetica Neue Medium"/>
              </a:defRPr>
            </a:lvl2pPr>
            <a:lvl3pPr>
              <a:defRPr sz="2000" b="0">
                <a:solidFill>
                  <a:srgbClr val="FFFFFF"/>
                </a:solidFill>
                <a:latin typeface="Helvetica Neue Medium"/>
                <a:ea typeface="Helvetica Neue Medium"/>
                <a:cs typeface="Helvetica Neue Medium"/>
                <a:sym typeface="Helvetica Neue Medium"/>
              </a:defRPr>
            </a:lvl3pPr>
            <a:lvl4pPr>
              <a:defRPr sz="2000" b="0">
                <a:solidFill>
                  <a:srgbClr val="FFFFFF"/>
                </a:solidFill>
                <a:latin typeface="Helvetica Neue Medium"/>
                <a:ea typeface="Helvetica Neue Medium"/>
                <a:cs typeface="Helvetica Neue Medium"/>
                <a:sym typeface="Helvetica Neue Medium"/>
              </a:defRPr>
            </a:lvl4pPr>
            <a:lvl5pPr>
              <a:defRPr sz="2000" b="0">
                <a:solidFill>
                  <a:srgbClr val="FFFFFF"/>
                </a:solidFill>
                <a:latin typeface="Helvetica Neue Medium"/>
                <a:ea typeface="Helvetica Neue Medium"/>
                <a:cs typeface="Helvetica Neue Medium"/>
                <a:sym typeface="Helvetica Neue Medium"/>
              </a:defRPr>
            </a:lvl5pPr>
          </a:lstStyle>
          <a:p>
            <a:r>
              <a:t>Thank you</a:t>
            </a:r>
          </a:p>
          <a:p>
            <a:pPr lvl="1"/>
            <a:endParaRPr/>
          </a:p>
          <a:p>
            <a:pPr lvl="2"/>
            <a:endParaRPr/>
          </a:p>
          <a:p>
            <a:pPr lvl="3"/>
            <a:endParaRPr/>
          </a:p>
          <a:p>
            <a:pPr lvl="4"/>
            <a:endParaRPr/>
          </a:p>
        </p:txBody>
      </p:sp>
      <p:sp>
        <p:nvSpPr>
          <p:cNvPr id="177" name="Slide Number"/>
          <p:cNvSpPr txBox="1">
            <a:spLocks noGrp="1"/>
          </p:cNvSpPr>
          <p:nvPr>
            <p:ph type="sldNum" sz="quarter" idx="2"/>
          </p:nvPr>
        </p:nvSpPr>
        <p:spPr>
          <a:xfrm>
            <a:off x="6000750" y="6168672"/>
            <a:ext cx="1485901" cy="559128"/>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783802205"/>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userDrawn="1">
  <p:cSld name="Title Slide - Middleton Park 1">
    <p:bg>
      <p:bgPr>
        <a:solidFill>
          <a:srgbClr val="FFFFFF"/>
        </a:solidFill>
        <a:effectLst/>
      </p:bgPr>
    </p:bg>
    <p:spTree>
      <p:nvGrpSpPr>
        <p:cNvPr id="1" name=""/>
        <p:cNvGrpSpPr/>
        <p:nvPr/>
      </p:nvGrpSpPr>
      <p:grpSpPr>
        <a:xfrm>
          <a:off x="0" y="0"/>
          <a:ext cx="0" cy="0"/>
          <a:chOff x="0" y="0"/>
          <a:chExt cx="0" cy="0"/>
        </a:xfrm>
      </p:grpSpPr>
      <p:pic>
        <p:nvPicPr>
          <p:cNvPr id="29" name="Image" descr="Image"/>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3915619"/>
            <a:ext cx="12208335" cy="2951063"/>
          </a:xfrm>
          <a:prstGeom prst="rect">
            <a:avLst/>
          </a:prstGeom>
          <a:ln w="12700">
            <a:miter lim="400000"/>
          </a:ln>
        </p:spPr>
      </p:pic>
      <p:sp>
        <p:nvSpPr>
          <p:cNvPr id="30" name="Body Level One…"/>
          <p:cNvSpPr txBox="1">
            <a:spLocks noGrp="1"/>
          </p:cNvSpPr>
          <p:nvPr>
            <p:ph type="body" sz="quarter" idx="1" hasCustomPrompt="1"/>
          </p:nvPr>
        </p:nvSpPr>
        <p:spPr>
          <a:xfrm>
            <a:off x="831848" y="3715509"/>
            <a:ext cx="10985502" cy="318490"/>
          </a:xfrm>
          <a:prstGeom prst="rect">
            <a:avLst/>
          </a:prstGeom>
        </p:spPr>
        <p:txBody>
          <a:bodyPr lIns="45718" tIns="45718" rIns="45718" bIns="45718">
            <a:normAutofit/>
          </a:bodyPr>
          <a:lstStyle>
            <a:lvl1pPr>
              <a:defRPr sz="1800">
                <a:solidFill>
                  <a:srgbClr val="1B365D"/>
                </a:solidFill>
              </a:defRPr>
            </a:lvl1pPr>
            <a:lvl2pPr>
              <a:defRPr sz="1800">
                <a:solidFill>
                  <a:srgbClr val="1B365D"/>
                </a:solidFill>
              </a:defRPr>
            </a:lvl2pPr>
            <a:lvl3pPr>
              <a:defRPr sz="1800">
                <a:solidFill>
                  <a:srgbClr val="1B365D"/>
                </a:solidFill>
              </a:defRPr>
            </a:lvl3pPr>
            <a:lvl4pPr>
              <a:defRPr sz="1800">
                <a:solidFill>
                  <a:srgbClr val="1B365D"/>
                </a:solidFill>
              </a:defRPr>
            </a:lvl4pPr>
            <a:lvl5pPr>
              <a:defRPr sz="1800">
                <a:solidFill>
                  <a:srgbClr val="1B365D"/>
                </a:solidFill>
              </a:defRPr>
            </a:lvl5pPr>
          </a:lstStyle>
          <a:p>
            <a:r>
              <a:t>Author and Date</a:t>
            </a:r>
          </a:p>
          <a:p>
            <a:pPr lvl="1"/>
            <a:endParaRPr/>
          </a:p>
          <a:p>
            <a:pPr lvl="2"/>
            <a:endParaRPr/>
          </a:p>
          <a:p>
            <a:pPr lvl="3"/>
            <a:endParaRPr/>
          </a:p>
          <a:p>
            <a:pPr lvl="4"/>
            <a:endParaRPr/>
          </a:p>
        </p:txBody>
      </p:sp>
      <p:sp>
        <p:nvSpPr>
          <p:cNvPr id="31" name="Presentation Title"/>
          <p:cNvSpPr txBox="1">
            <a:spLocks noGrp="1"/>
          </p:cNvSpPr>
          <p:nvPr>
            <p:ph type="title" hasCustomPrompt="1"/>
          </p:nvPr>
        </p:nvSpPr>
        <p:spPr>
          <a:xfrm>
            <a:off x="831848" y="640904"/>
            <a:ext cx="10985503" cy="2324101"/>
          </a:xfrm>
          <a:prstGeom prst="rect">
            <a:avLst/>
          </a:prstGeom>
        </p:spPr>
        <p:txBody>
          <a:bodyPr/>
          <a:lstStyle>
            <a:lvl1pPr defTabSz="1219169">
              <a:lnSpc>
                <a:spcPct val="80000"/>
              </a:lnSpc>
              <a:defRPr spc="80">
                <a:solidFill>
                  <a:srgbClr val="3C3C3B"/>
                </a:solidFill>
              </a:defRPr>
            </a:lvl1pPr>
          </a:lstStyle>
          <a:p>
            <a:r>
              <a:t>Presentation Title</a:t>
            </a:r>
          </a:p>
        </p:txBody>
      </p:sp>
      <p:sp>
        <p:nvSpPr>
          <p:cNvPr id="34" name="Text Placeholder 4"/>
          <p:cNvSpPr>
            <a:spLocks noGrp="1"/>
          </p:cNvSpPr>
          <p:nvPr>
            <p:ph type="body" sz="quarter" idx="21" hasCustomPrompt="1"/>
          </p:nvPr>
        </p:nvSpPr>
        <p:spPr>
          <a:xfrm>
            <a:off x="831848" y="2978065"/>
            <a:ext cx="10985501" cy="432096"/>
          </a:xfrm>
          <a:prstGeom prst="rect">
            <a:avLst/>
          </a:prstGeom>
        </p:spPr>
        <p:txBody>
          <a:bodyPr>
            <a:normAutofit/>
          </a:bodyPr>
          <a:lstStyle>
            <a:lvl1pPr>
              <a:defRPr sz="2000" b="0">
                <a:solidFill>
                  <a:srgbClr val="3C3C3B"/>
                </a:solidFill>
                <a:latin typeface="Helvetica Neue Medium"/>
                <a:ea typeface="Helvetica Neue Medium"/>
                <a:cs typeface="Helvetica Neue Medium"/>
                <a:sym typeface="Helvetica Neue Medium"/>
              </a:defRPr>
            </a:lvl1pPr>
          </a:lstStyle>
          <a:p>
            <a:r>
              <a:t>Subtitle if required</a:t>
            </a:r>
          </a:p>
        </p:txBody>
      </p:sp>
      <p:sp>
        <p:nvSpPr>
          <p:cNvPr id="3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2" name="TextBox 1">
            <a:extLst>
              <a:ext uri="{FF2B5EF4-FFF2-40B4-BE49-F238E27FC236}">
                <a16:creationId xmlns:a16="http://schemas.microsoft.com/office/drawing/2014/main" id="{423E480C-AAA5-4734-C399-6D183248D7F8}"/>
              </a:ext>
            </a:extLst>
          </p:cNvPr>
          <p:cNvSpPr txBox="1"/>
          <p:nvPr userDrawn="1"/>
        </p:nvSpPr>
        <p:spPr>
          <a:xfrm>
            <a:off x="9946886" y="6321093"/>
            <a:ext cx="1037063" cy="41350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t">
            <a:normAutofit lnSpcReduction="10000"/>
          </a:bodyPr>
          <a:lstStyle/>
          <a:p>
            <a:pPr algn="l"/>
            <a:r>
              <a:rPr lang="en-GB" sz="2400" b="1" dirty="0">
                <a:solidFill>
                  <a:schemeClr val="bg1"/>
                </a:solidFill>
                <a:latin typeface="+mn-lt"/>
              </a:rPr>
              <a:t>#Team</a:t>
            </a:r>
          </a:p>
        </p:txBody>
      </p:sp>
      <p:sp>
        <p:nvSpPr>
          <p:cNvPr id="12" name="TextBox 11">
            <a:extLst>
              <a:ext uri="{FF2B5EF4-FFF2-40B4-BE49-F238E27FC236}">
                <a16:creationId xmlns:a16="http://schemas.microsoft.com/office/drawing/2014/main" id="{BA004F79-33EB-170D-F3C1-9E5E3D359B9E}"/>
              </a:ext>
            </a:extLst>
          </p:cNvPr>
          <p:cNvSpPr txBox="1"/>
          <p:nvPr userDrawn="1"/>
        </p:nvSpPr>
        <p:spPr>
          <a:xfrm>
            <a:off x="10937487" y="6319236"/>
            <a:ext cx="1037063" cy="41350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t">
            <a:normAutofit lnSpcReduction="10000"/>
          </a:bodyPr>
          <a:lstStyle/>
          <a:p>
            <a:pPr algn="l"/>
            <a:r>
              <a:rPr lang="en-GB" sz="2400" b="0" dirty="0">
                <a:solidFill>
                  <a:schemeClr val="bg1"/>
                </a:solidFill>
                <a:latin typeface="+mn-lt"/>
              </a:rPr>
              <a:t>Leeds</a:t>
            </a:r>
          </a:p>
        </p:txBody>
      </p:sp>
      <p:pic>
        <p:nvPicPr>
          <p:cNvPr id="10" name="LH&amp;CP_Logos_Primary Logo.png" descr="LH&amp;CP_Logos_Primary Logo.png">
            <a:extLst>
              <a:ext uri="{FF2B5EF4-FFF2-40B4-BE49-F238E27FC236}">
                <a16:creationId xmlns:a16="http://schemas.microsoft.com/office/drawing/2014/main" id="{1D1EC1D9-10F0-82D3-B150-3702ABF6FC6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44969" y="335555"/>
            <a:ext cx="3650719" cy="1320761"/>
          </a:xfrm>
          <a:prstGeom prst="rect">
            <a:avLst/>
          </a:prstGeom>
          <a:ln w="12700">
            <a:miter lim="400000"/>
          </a:ln>
        </p:spPr>
      </p:pic>
    </p:spTree>
    <p:extLst>
      <p:ext uri="{BB962C8B-B14F-4D97-AF65-F5344CB8AC3E}">
        <p14:creationId xmlns:p14="http://schemas.microsoft.com/office/powerpoint/2010/main" val="2541158730"/>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 Middleton Park 2">
    <p:bg>
      <p:bgPr>
        <a:solidFill>
          <a:srgbClr val="FFFFFF"/>
        </a:solidFill>
        <a:effectLst/>
      </p:bgPr>
    </p:bg>
    <p:spTree>
      <p:nvGrpSpPr>
        <p:cNvPr id="1" name=""/>
        <p:cNvGrpSpPr/>
        <p:nvPr/>
      </p:nvGrpSpPr>
      <p:grpSpPr>
        <a:xfrm>
          <a:off x="0" y="0"/>
          <a:ext cx="0" cy="0"/>
          <a:chOff x="0" y="0"/>
          <a:chExt cx="0" cy="0"/>
        </a:xfrm>
      </p:grpSpPr>
      <p:pic>
        <p:nvPicPr>
          <p:cNvPr id="29" name="Image" descr="Image"/>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3915619"/>
            <a:ext cx="12208335" cy="2951063"/>
          </a:xfrm>
          <a:prstGeom prst="rect">
            <a:avLst/>
          </a:prstGeom>
          <a:ln w="12700">
            <a:miter lim="400000"/>
          </a:ln>
        </p:spPr>
      </p:pic>
      <p:sp>
        <p:nvSpPr>
          <p:cNvPr id="2" name="Rectangle 1">
            <a:extLst>
              <a:ext uri="{FF2B5EF4-FFF2-40B4-BE49-F238E27FC236}">
                <a16:creationId xmlns:a16="http://schemas.microsoft.com/office/drawing/2014/main" id="{5ABEFCAE-CED6-E04A-86F1-57DE45B8C44F}"/>
              </a:ext>
            </a:extLst>
          </p:cNvPr>
          <p:cNvSpPr/>
          <p:nvPr userDrawn="1"/>
        </p:nvSpPr>
        <p:spPr>
          <a:xfrm>
            <a:off x="0" y="6419568"/>
            <a:ext cx="12208335" cy="235962"/>
          </a:xfrm>
          <a:prstGeom prst="rect">
            <a:avLst/>
          </a:prstGeom>
          <a:solidFill>
            <a:srgbClr val="8CBEB9"/>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ctr" defTabSz="1219169"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a:ln>
                <a:noFill/>
              </a:ln>
              <a:solidFill>
                <a:srgbClr val="5E5E5E"/>
              </a:solidFill>
              <a:effectLst/>
              <a:uFillTx/>
              <a:latin typeface="Helvetica Neue Medium"/>
              <a:ea typeface="Helvetica Neue Medium"/>
              <a:cs typeface="Helvetica Neue Medium"/>
              <a:sym typeface="Helvetica Neue Medium"/>
            </a:endParaRPr>
          </a:p>
        </p:txBody>
      </p:sp>
      <p:sp>
        <p:nvSpPr>
          <p:cNvPr id="30" name="Body Level One…"/>
          <p:cNvSpPr txBox="1">
            <a:spLocks noGrp="1"/>
          </p:cNvSpPr>
          <p:nvPr>
            <p:ph type="body" sz="quarter" idx="1" hasCustomPrompt="1"/>
          </p:nvPr>
        </p:nvSpPr>
        <p:spPr>
          <a:xfrm>
            <a:off x="831848" y="3715509"/>
            <a:ext cx="10985502" cy="318490"/>
          </a:xfrm>
          <a:prstGeom prst="rect">
            <a:avLst/>
          </a:prstGeom>
        </p:spPr>
        <p:txBody>
          <a:bodyPr lIns="45718" tIns="45718" rIns="45718" bIns="45718">
            <a:normAutofit/>
          </a:bodyPr>
          <a:lstStyle>
            <a:lvl1pPr>
              <a:defRPr sz="1800">
                <a:solidFill>
                  <a:srgbClr val="1B365D"/>
                </a:solidFill>
              </a:defRPr>
            </a:lvl1pPr>
            <a:lvl2pPr>
              <a:defRPr sz="1800">
                <a:solidFill>
                  <a:srgbClr val="1B365D"/>
                </a:solidFill>
              </a:defRPr>
            </a:lvl2pPr>
            <a:lvl3pPr>
              <a:defRPr sz="1800">
                <a:solidFill>
                  <a:srgbClr val="1B365D"/>
                </a:solidFill>
              </a:defRPr>
            </a:lvl3pPr>
            <a:lvl4pPr>
              <a:defRPr sz="1800">
                <a:solidFill>
                  <a:srgbClr val="1B365D"/>
                </a:solidFill>
              </a:defRPr>
            </a:lvl4pPr>
            <a:lvl5pPr>
              <a:defRPr sz="1800">
                <a:solidFill>
                  <a:srgbClr val="1B365D"/>
                </a:solidFill>
              </a:defRPr>
            </a:lvl5pPr>
          </a:lstStyle>
          <a:p>
            <a:r>
              <a:t>Author and Date</a:t>
            </a:r>
          </a:p>
          <a:p>
            <a:pPr lvl="1"/>
            <a:endParaRPr/>
          </a:p>
          <a:p>
            <a:pPr lvl="2"/>
            <a:endParaRPr/>
          </a:p>
          <a:p>
            <a:pPr lvl="3"/>
            <a:endParaRPr/>
          </a:p>
          <a:p>
            <a:pPr lvl="4"/>
            <a:endParaRPr/>
          </a:p>
        </p:txBody>
      </p:sp>
      <p:sp>
        <p:nvSpPr>
          <p:cNvPr id="31" name="Presentation Title"/>
          <p:cNvSpPr txBox="1">
            <a:spLocks noGrp="1"/>
          </p:cNvSpPr>
          <p:nvPr>
            <p:ph type="title" hasCustomPrompt="1"/>
          </p:nvPr>
        </p:nvSpPr>
        <p:spPr>
          <a:xfrm>
            <a:off x="831848" y="640904"/>
            <a:ext cx="10985503" cy="2324101"/>
          </a:xfrm>
          <a:prstGeom prst="rect">
            <a:avLst/>
          </a:prstGeom>
        </p:spPr>
        <p:txBody>
          <a:bodyPr/>
          <a:lstStyle>
            <a:lvl1pPr defTabSz="1219169">
              <a:lnSpc>
                <a:spcPct val="80000"/>
              </a:lnSpc>
              <a:defRPr spc="80">
                <a:solidFill>
                  <a:srgbClr val="3C3C3B"/>
                </a:solidFill>
              </a:defRPr>
            </a:lvl1pPr>
          </a:lstStyle>
          <a:p>
            <a:r>
              <a:t>Presentation Title</a:t>
            </a:r>
          </a:p>
        </p:txBody>
      </p:sp>
      <p:sp>
        <p:nvSpPr>
          <p:cNvPr id="34" name="Text Placeholder 4"/>
          <p:cNvSpPr>
            <a:spLocks noGrp="1"/>
          </p:cNvSpPr>
          <p:nvPr>
            <p:ph type="body" sz="quarter" idx="21" hasCustomPrompt="1"/>
          </p:nvPr>
        </p:nvSpPr>
        <p:spPr>
          <a:xfrm>
            <a:off x="831848" y="2978065"/>
            <a:ext cx="10985501" cy="432096"/>
          </a:xfrm>
          <a:prstGeom prst="rect">
            <a:avLst/>
          </a:prstGeom>
        </p:spPr>
        <p:txBody>
          <a:bodyPr>
            <a:normAutofit/>
          </a:bodyPr>
          <a:lstStyle>
            <a:lvl1pPr>
              <a:defRPr sz="2000" b="0">
                <a:solidFill>
                  <a:srgbClr val="3C3C3B"/>
                </a:solidFill>
                <a:latin typeface="Helvetica Neue Medium"/>
                <a:ea typeface="Helvetica Neue Medium"/>
                <a:cs typeface="Helvetica Neue Medium"/>
                <a:sym typeface="Helvetica Neue Medium"/>
              </a:defRPr>
            </a:lvl1pPr>
          </a:lstStyle>
          <a:p>
            <a:r>
              <a:t>Subtitle if required</a:t>
            </a:r>
          </a:p>
        </p:txBody>
      </p:sp>
      <p:sp>
        <p:nvSpPr>
          <p:cNvPr id="3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2" name="TextBox 11">
            <a:extLst>
              <a:ext uri="{FF2B5EF4-FFF2-40B4-BE49-F238E27FC236}">
                <a16:creationId xmlns:a16="http://schemas.microsoft.com/office/drawing/2014/main" id="{78B7408A-FFAA-0268-E5B8-D3492728809E}"/>
              </a:ext>
            </a:extLst>
          </p:cNvPr>
          <p:cNvSpPr txBox="1"/>
          <p:nvPr userDrawn="1"/>
        </p:nvSpPr>
        <p:spPr>
          <a:xfrm>
            <a:off x="9946886" y="6321093"/>
            <a:ext cx="1037063" cy="41350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t">
            <a:normAutofit lnSpcReduction="10000"/>
          </a:bodyPr>
          <a:lstStyle/>
          <a:p>
            <a:pPr algn="l"/>
            <a:r>
              <a:rPr lang="en-GB" sz="2400" b="1" dirty="0">
                <a:solidFill>
                  <a:srgbClr val="000000"/>
                </a:solidFill>
                <a:latin typeface="+mn-lt"/>
              </a:rPr>
              <a:t>#Team</a:t>
            </a:r>
          </a:p>
        </p:txBody>
      </p:sp>
      <p:sp>
        <p:nvSpPr>
          <p:cNvPr id="13" name="TextBox 12">
            <a:extLst>
              <a:ext uri="{FF2B5EF4-FFF2-40B4-BE49-F238E27FC236}">
                <a16:creationId xmlns:a16="http://schemas.microsoft.com/office/drawing/2014/main" id="{29B29692-60A9-AA30-836C-53BC850A044D}"/>
              </a:ext>
            </a:extLst>
          </p:cNvPr>
          <p:cNvSpPr txBox="1"/>
          <p:nvPr userDrawn="1"/>
        </p:nvSpPr>
        <p:spPr>
          <a:xfrm>
            <a:off x="10937487" y="6319236"/>
            <a:ext cx="1037063" cy="41350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t">
            <a:normAutofit lnSpcReduction="10000"/>
          </a:bodyPr>
          <a:lstStyle/>
          <a:p>
            <a:pPr algn="l"/>
            <a:r>
              <a:rPr lang="en-GB" sz="2400" b="0" dirty="0">
                <a:solidFill>
                  <a:srgbClr val="000000"/>
                </a:solidFill>
                <a:latin typeface="+mn-lt"/>
              </a:rPr>
              <a:t>Leeds</a:t>
            </a:r>
          </a:p>
        </p:txBody>
      </p:sp>
      <p:pic>
        <p:nvPicPr>
          <p:cNvPr id="11" name="LH&amp;CP_Logos_Primary Logo.png" descr="LH&amp;CP_Logos_Primary Logo.png">
            <a:extLst>
              <a:ext uri="{FF2B5EF4-FFF2-40B4-BE49-F238E27FC236}">
                <a16:creationId xmlns:a16="http://schemas.microsoft.com/office/drawing/2014/main" id="{AD745F79-DBCF-509A-8D27-5BCA032344E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44969" y="335555"/>
            <a:ext cx="3650719" cy="1320761"/>
          </a:xfrm>
          <a:prstGeom prst="rect">
            <a:avLst/>
          </a:prstGeom>
          <a:ln w="12700">
            <a:miter lim="400000"/>
          </a:ln>
        </p:spPr>
      </p:pic>
    </p:spTree>
    <p:extLst>
      <p:ext uri="{BB962C8B-B14F-4D97-AF65-F5344CB8AC3E}">
        <p14:creationId xmlns:p14="http://schemas.microsoft.com/office/powerpoint/2010/main" val="1402716846"/>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userDrawn="1">
  <p:cSld name="Title Slide - GP Office">
    <p:bg>
      <p:bgPr>
        <a:solidFill>
          <a:srgbClr val="FFFFFF"/>
        </a:solidFill>
        <a:effectLst/>
      </p:bgPr>
    </p:bg>
    <p:spTree>
      <p:nvGrpSpPr>
        <p:cNvPr id="1" name=""/>
        <p:cNvGrpSpPr/>
        <p:nvPr/>
      </p:nvGrpSpPr>
      <p:grpSpPr>
        <a:xfrm>
          <a:off x="0" y="0"/>
          <a:ext cx="0" cy="0"/>
          <a:chOff x="0" y="0"/>
          <a:chExt cx="0" cy="0"/>
        </a:xfrm>
      </p:grpSpPr>
      <p:sp>
        <p:nvSpPr>
          <p:cNvPr id="43" name="Presentation Title"/>
          <p:cNvSpPr txBox="1">
            <a:spLocks noGrp="1"/>
          </p:cNvSpPr>
          <p:nvPr>
            <p:ph type="title" hasCustomPrompt="1"/>
          </p:nvPr>
        </p:nvSpPr>
        <p:spPr>
          <a:xfrm>
            <a:off x="831848" y="640904"/>
            <a:ext cx="10985503" cy="2324101"/>
          </a:xfrm>
          <a:prstGeom prst="rect">
            <a:avLst/>
          </a:prstGeom>
        </p:spPr>
        <p:txBody>
          <a:bodyPr/>
          <a:lstStyle>
            <a:lvl1pPr defTabSz="1219169">
              <a:lnSpc>
                <a:spcPct val="80000"/>
              </a:lnSpc>
              <a:defRPr spc="80">
                <a:solidFill>
                  <a:srgbClr val="3C3C3B"/>
                </a:solidFill>
              </a:defRPr>
            </a:lvl1pPr>
          </a:lstStyle>
          <a:p>
            <a:r>
              <a:rPr dirty="0"/>
              <a:t>Presentation Title</a:t>
            </a:r>
          </a:p>
        </p:txBody>
      </p:sp>
      <p:sp>
        <p:nvSpPr>
          <p:cNvPr id="46" name="Text Placeholder 4"/>
          <p:cNvSpPr>
            <a:spLocks noGrp="1"/>
          </p:cNvSpPr>
          <p:nvPr>
            <p:ph type="body" sz="quarter" idx="21" hasCustomPrompt="1"/>
          </p:nvPr>
        </p:nvSpPr>
        <p:spPr>
          <a:xfrm>
            <a:off x="831848" y="2978065"/>
            <a:ext cx="10985501" cy="432096"/>
          </a:xfrm>
          <a:prstGeom prst="rect">
            <a:avLst/>
          </a:prstGeom>
        </p:spPr>
        <p:txBody>
          <a:bodyPr>
            <a:normAutofit/>
          </a:bodyPr>
          <a:lstStyle>
            <a:lvl1pPr>
              <a:defRPr sz="2000" b="0">
                <a:solidFill>
                  <a:srgbClr val="3C3C3B"/>
                </a:solidFill>
                <a:latin typeface="Helvetica Neue Medium"/>
                <a:ea typeface="Helvetica Neue Medium"/>
                <a:cs typeface="Helvetica Neue Medium"/>
                <a:sym typeface="Helvetica Neue Medium"/>
              </a:defRPr>
            </a:lvl1pPr>
          </a:lstStyle>
          <a:p>
            <a:r>
              <a:t>Subtitle if required</a:t>
            </a:r>
          </a:p>
        </p:txBody>
      </p:sp>
      <p:pic>
        <p:nvPicPr>
          <p:cNvPr id="47" name="Image" descr="Image"/>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14586" y="3808722"/>
            <a:ext cx="12221172" cy="3054363"/>
          </a:xfrm>
          <a:prstGeom prst="rect">
            <a:avLst/>
          </a:prstGeom>
          <a:ln w="12700">
            <a:miter lim="400000"/>
          </a:ln>
        </p:spPr>
      </p:pic>
      <p:sp>
        <p:nvSpPr>
          <p:cNvPr id="4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42" name="Body Level One…"/>
          <p:cNvSpPr txBox="1">
            <a:spLocks noGrp="1"/>
          </p:cNvSpPr>
          <p:nvPr>
            <p:ph type="body" sz="quarter" idx="1" hasCustomPrompt="1"/>
          </p:nvPr>
        </p:nvSpPr>
        <p:spPr>
          <a:xfrm>
            <a:off x="831848" y="3715509"/>
            <a:ext cx="10985502" cy="318490"/>
          </a:xfrm>
          <a:prstGeom prst="rect">
            <a:avLst/>
          </a:prstGeom>
        </p:spPr>
        <p:txBody>
          <a:bodyPr lIns="45718" tIns="45718" rIns="45718" bIns="45718">
            <a:normAutofit/>
          </a:bodyPr>
          <a:lstStyle>
            <a:lvl1pPr>
              <a:defRPr sz="1800">
                <a:solidFill>
                  <a:srgbClr val="1B365D"/>
                </a:solidFill>
              </a:defRPr>
            </a:lvl1pPr>
            <a:lvl2pPr>
              <a:defRPr sz="1800">
                <a:solidFill>
                  <a:srgbClr val="1B365D"/>
                </a:solidFill>
              </a:defRPr>
            </a:lvl2pPr>
            <a:lvl3pPr>
              <a:defRPr sz="1800">
                <a:solidFill>
                  <a:srgbClr val="1B365D"/>
                </a:solidFill>
              </a:defRPr>
            </a:lvl3pPr>
            <a:lvl4pPr>
              <a:defRPr sz="1800">
                <a:solidFill>
                  <a:srgbClr val="1B365D"/>
                </a:solidFill>
              </a:defRPr>
            </a:lvl4pPr>
            <a:lvl5pPr>
              <a:defRPr sz="1800">
                <a:solidFill>
                  <a:srgbClr val="1B365D"/>
                </a:solidFill>
              </a:defRPr>
            </a:lvl5pPr>
          </a:lstStyle>
          <a:p>
            <a:r>
              <a:t>Author and Date</a:t>
            </a:r>
          </a:p>
          <a:p>
            <a:pPr lvl="1"/>
            <a:endParaRPr/>
          </a:p>
          <a:p>
            <a:pPr lvl="2"/>
            <a:endParaRPr/>
          </a:p>
          <a:p>
            <a:pPr lvl="3"/>
            <a:endParaRPr/>
          </a:p>
          <a:p>
            <a:pPr lvl="4"/>
            <a:endParaRPr/>
          </a:p>
        </p:txBody>
      </p:sp>
      <p:sp>
        <p:nvSpPr>
          <p:cNvPr id="12" name="TextBox 11">
            <a:extLst>
              <a:ext uri="{FF2B5EF4-FFF2-40B4-BE49-F238E27FC236}">
                <a16:creationId xmlns:a16="http://schemas.microsoft.com/office/drawing/2014/main" id="{C269E353-8B96-C603-CBAF-6A8E23F0989A}"/>
              </a:ext>
            </a:extLst>
          </p:cNvPr>
          <p:cNvSpPr txBox="1"/>
          <p:nvPr userDrawn="1"/>
        </p:nvSpPr>
        <p:spPr>
          <a:xfrm>
            <a:off x="9946886" y="6321093"/>
            <a:ext cx="1037063" cy="41350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t">
            <a:normAutofit lnSpcReduction="10000"/>
          </a:bodyPr>
          <a:lstStyle/>
          <a:p>
            <a:pPr algn="l"/>
            <a:r>
              <a:rPr lang="en-GB" sz="2400" b="1" dirty="0">
                <a:solidFill>
                  <a:srgbClr val="1B365D"/>
                </a:solidFill>
                <a:latin typeface="+mn-lt"/>
              </a:rPr>
              <a:t>#Team</a:t>
            </a:r>
          </a:p>
        </p:txBody>
      </p:sp>
      <p:sp>
        <p:nvSpPr>
          <p:cNvPr id="13" name="TextBox 12">
            <a:extLst>
              <a:ext uri="{FF2B5EF4-FFF2-40B4-BE49-F238E27FC236}">
                <a16:creationId xmlns:a16="http://schemas.microsoft.com/office/drawing/2014/main" id="{96EF0C79-29C8-0A45-7348-37D7DD620B0C}"/>
              </a:ext>
            </a:extLst>
          </p:cNvPr>
          <p:cNvSpPr txBox="1"/>
          <p:nvPr userDrawn="1"/>
        </p:nvSpPr>
        <p:spPr>
          <a:xfrm>
            <a:off x="10937487" y="6319236"/>
            <a:ext cx="1037063" cy="41350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t">
            <a:normAutofit lnSpcReduction="10000"/>
          </a:bodyPr>
          <a:lstStyle/>
          <a:p>
            <a:pPr algn="l"/>
            <a:r>
              <a:rPr lang="en-GB" sz="2400" b="0" dirty="0">
                <a:solidFill>
                  <a:srgbClr val="1B365D"/>
                </a:solidFill>
                <a:latin typeface="+mn-lt"/>
              </a:rPr>
              <a:t>Leeds</a:t>
            </a:r>
          </a:p>
        </p:txBody>
      </p:sp>
      <p:pic>
        <p:nvPicPr>
          <p:cNvPr id="10" name="LH&amp;CP_Logos_Primary Logo.png" descr="LH&amp;CP_Logos_Primary Logo.png">
            <a:extLst>
              <a:ext uri="{FF2B5EF4-FFF2-40B4-BE49-F238E27FC236}">
                <a16:creationId xmlns:a16="http://schemas.microsoft.com/office/drawing/2014/main" id="{2CB10C02-00CE-181C-C390-B7CF9E7C65F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44969" y="335555"/>
            <a:ext cx="3650719" cy="1320761"/>
          </a:xfrm>
          <a:prstGeom prst="rect">
            <a:avLst/>
          </a:prstGeom>
          <a:ln w="12700">
            <a:miter lim="400000"/>
          </a:ln>
        </p:spPr>
      </p:pic>
    </p:spTree>
    <p:extLst>
      <p:ext uri="{BB962C8B-B14F-4D97-AF65-F5344CB8AC3E}">
        <p14:creationId xmlns:p14="http://schemas.microsoft.com/office/powerpoint/2010/main" val="247183521"/>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userDrawn="1">
  <p:cSld name="Title Slide - Generic Blue">
    <p:spTree>
      <p:nvGrpSpPr>
        <p:cNvPr id="1" name=""/>
        <p:cNvGrpSpPr/>
        <p:nvPr/>
      </p:nvGrpSpPr>
      <p:grpSpPr>
        <a:xfrm>
          <a:off x="0" y="0"/>
          <a:ext cx="0" cy="0"/>
          <a:chOff x="0" y="0"/>
          <a:chExt cx="0" cy="0"/>
        </a:xfrm>
      </p:grpSpPr>
      <p:sp>
        <p:nvSpPr>
          <p:cNvPr id="6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8" name="Body Level One…">
            <a:extLst>
              <a:ext uri="{FF2B5EF4-FFF2-40B4-BE49-F238E27FC236}">
                <a16:creationId xmlns:a16="http://schemas.microsoft.com/office/drawing/2014/main" id="{D5BCFCEF-7340-404A-B717-DC754315D288}"/>
              </a:ext>
            </a:extLst>
          </p:cNvPr>
          <p:cNvSpPr txBox="1">
            <a:spLocks noGrp="1"/>
          </p:cNvSpPr>
          <p:nvPr>
            <p:ph type="body" sz="quarter" idx="1" hasCustomPrompt="1"/>
          </p:nvPr>
        </p:nvSpPr>
        <p:spPr>
          <a:xfrm>
            <a:off x="831848" y="3715509"/>
            <a:ext cx="10985502" cy="318490"/>
          </a:xfrm>
          <a:prstGeom prst="rect">
            <a:avLst/>
          </a:prstGeom>
        </p:spPr>
        <p:txBody>
          <a:bodyPr lIns="45718" tIns="45718" rIns="45718" bIns="45718">
            <a:normAutofit/>
          </a:bodyPr>
          <a:lstStyle>
            <a:lvl1pPr>
              <a:defRPr sz="18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r>
              <a:t>Author and Date</a:t>
            </a:r>
          </a:p>
          <a:p>
            <a:pPr lvl="1"/>
            <a:endParaRPr/>
          </a:p>
          <a:p>
            <a:pPr lvl="2"/>
            <a:endParaRPr/>
          </a:p>
          <a:p>
            <a:pPr lvl="3"/>
            <a:endParaRPr/>
          </a:p>
          <a:p>
            <a:pPr lvl="4"/>
            <a:endParaRPr/>
          </a:p>
        </p:txBody>
      </p:sp>
      <p:sp>
        <p:nvSpPr>
          <p:cNvPr id="9" name="Presentation Title">
            <a:extLst>
              <a:ext uri="{FF2B5EF4-FFF2-40B4-BE49-F238E27FC236}">
                <a16:creationId xmlns:a16="http://schemas.microsoft.com/office/drawing/2014/main" id="{A6460A43-DE6D-334F-9954-CCD192222B23}"/>
              </a:ext>
            </a:extLst>
          </p:cNvPr>
          <p:cNvSpPr txBox="1">
            <a:spLocks noGrp="1"/>
          </p:cNvSpPr>
          <p:nvPr>
            <p:ph type="title" hasCustomPrompt="1"/>
          </p:nvPr>
        </p:nvSpPr>
        <p:spPr>
          <a:xfrm>
            <a:off x="831848" y="640904"/>
            <a:ext cx="10985503" cy="2324101"/>
          </a:xfrm>
          <a:prstGeom prst="rect">
            <a:avLst/>
          </a:prstGeom>
        </p:spPr>
        <p:txBody>
          <a:bodyPr/>
          <a:lstStyle>
            <a:lvl1pPr defTabSz="1219169">
              <a:lnSpc>
                <a:spcPct val="80000"/>
              </a:lnSpc>
              <a:defRPr spc="80">
                <a:solidFill>
                  <a:schemeClr val="bg1"/>
                </a:solidFill>
              </a:defRPr>
            </a:lvl1pPr>
          </a:lstStyle>
          <a:p>
            <a:r>
              <a:rPr dirty="0"/>
              <a:t>Presentation Title</a:t>
            </a:r>
          </a:p>
        </p:txBody>
      </p:sp>
      <p:sp>
        <p:nvSpPr>
          <p:cNvPr id="10" name="Text Placeholder 4">
            <a:extLst>
              <a:ext uri="{FF2B5EF4-FFF2-40B4-BE49-F238E27FC236}">
                <a16:creationId xmlns:a16="http://schemas.microsoft.com/office/drawing/2014/main" id="{8A9DB232-9D88-B04C-A59F-58D82E9952F4}"/>
              </a:ext>
            </a:extLst>
          </p:cNvPr>
          <p:cNvSpPr>
            <a:spLocks noGrp="1"/>
          </p:cNvSpPr>
          <p:nvPr>
            <p:ph type="body" sz="quarter" idx="21" hasCustomPrompt="1"/>
          </p:nvPr>
        </p:nvSpPr>
        <p:spPr>
          <a:xfrm>
            <a:off x="831848" y="2978065"/>
            <a:ext cx="10985501" cy="432096"/>
          </a:xfrm>
          <a:prstGeom prst="rect">
            <a:avLst/>
          </a:prstGeom>
        </p:spPr>
        <p:txBody>
          <a:bodyPr>
            <a:normAutofit/>
          </a:bodyPr>
          <a:lstStyle>
            <a:lvl1pPr>
              <a:defRPr sz="2000" b="0">
                <a:solidFill>
                  <a:schemeClr val="bg1"/>
                </a:solidFill>
                <a:latin typeface="Helvetica Neue Medium"/>
                <a:ea typeface="Helvetica Neue Medium"/>
                <a:cs typeface="Helvetica Neue Medium"/>
                <a:sym typeface="Helvetica Neue Medium"/>
              </a:defRPr>
            </a:lvl1pPr>
          </a:lstStyle>
          <a:p>
            <a:r>
              <a:t>Subtitle if required</a:t>
            </a:r>
          </a:p>
        </p:txBody>
      </p:sp>
      <p:sp>
        <p:nvSpPr>
          <p:cNvPr id="13" name="TextBox 12">
            <a:extLst>
              <a:ext uri="{FF2B5EF4-FFF2-40B4-BE49-F238E27FC236}">
                <a16:creationId xmlns:a16="http://schemas.microsoft.com/office/drawing/2014/main" id="{94E9768C-B070-86CA-952F-98CF8630DDD6}"/>
              </a:ext>
            </a:extLst>
          </p:cNvPr>
          <p:cNvSpPr txBox="1"/>
          <p:nvPr userDrawn="1"/>
        </p:nvSpPr>
        <p:spPr>
          <a:xfrm>
            <a:off x="9946886" y="6321093"/>
            <a:ext cx="1037063" cy="41350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t">
            <a:normAutofit lnSpcReduction="10000"/>
          </a:bodyPr>
          <a:lstStyle/>
          <a:p>
            <a:pPr algn="l"/>
            <a:r>
              <a:rPr lang="en-GB" sz="2400" b="1" dirty="0">
                <a:solidFill>
                  <a:schemeClr val="bg1"/>
                </a:solidFill>
                <a:latin typeface="+mn-lt"/>
              </a:rPr>
              <a:t>#Team</a:t>
            </a:r>
          </a:p>
        </p:txBody>
      </p:sp>
      <p:sp>
        <p:nvSpPr>
          <p:cNvPr id="14" name="TextBox 13">
            <a:extLst>
              <a:ext uri="{FF2B5EF4-FFF2-40B4-BE49-F238E27FC236}">
                <a16:creationId xmlns:a16="http://schemas.microsoft.com/office/drawing/2014/main" id="{4D8191AE-AD44-E7B3-F9C6-E5A0AC314DD7}"/>
              </a:ext>
            </a:extLst>
          </p:cNvPr>
          <p:cNvSpPr txBox="1"/>
          <p:nvPr userDrawn="1"/>
        </p:nvSpPr>
        <p:spPr>
          <a:xfrm>
            <a:off x="10937487" y="6319236"/>
            <a:ext cx="1037063" cy="41350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t">
            <a:normAutofit lnSpcReduction="10000"/>
          </a:bodyPr>
          <a:lstStyle/>
          <a:p>
            <a:pPr algn="l"/>
            <a:r>
              <a:rPr lang="en-GB" sz="2400" b="0" dirty="0">
                <a:solidFill>
                  <a:schemeClr val="bg1"/>
                </a:solidFill>
                <a:latin typeface="+mn-lt"/>
              </a:rPr>
              <a:t>Leeds</a:t>
            </a:r>
          </a:p>
        </p:txBody>
      </p:sp>
      <p:pic>
        <p:nvPicPr>
          <p:cNvPr id="12" name="LH&amp;CP_Logos_Primary logo WO 1.png" descr="LH&amp;CP_Logos_Primary logo WO 1.png">
            <a:extLst>
              <a:ext uri="{FF2B5EF4-FFF2-40B4-BE49-F238E27FC236}">
                <a16:creationId xmlns:a16="http://schemas.microsoft.com/office/drawing/2014/main" id="{EAC66DC3-1674-1121-8D31-279F53DEA77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44969" y="340933"/>
            <a:ext cx="3620986" cy="1310006"/>
          </a:xfrm>
          <a:prstGeom prst="rect">
            <a:avLst/>
          </a:prstGeom>
          <a:ln w="12700">
            <a:miter lim="400000"/>
          </a:ln>
        </p:spPr>
      </p:pic>
    </p:spTree>
    <p:extLst>
      <p:ext uri="{BB962C8B-B14F-4D97-AF65-F5344CB8AC3E}">
        <p14:creationId xmlns:p14="http://schemas.microsoft.com/office/powerpoint/2010/main" val="2584670263"/>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userDrawn="1">
  <p:cSld name="Title Slide - Generic White">
    <p:bg>
      <p:bgPr>
        <a:solidFill>
          <a:srgbClr val="1B365D">
            <a:alpha val="0"/>
          </a:srgbClr>
        </a:solidFill>
        <a:effectLst/>
      </p:bgPr>
    </p:bg>
    <p:spTree>
      <p:nvGrpSpPr>
        <p:cNvPr id="1" name=""/>
        <p:cNvGrpSpPr/>
        <p:nvPr/>
      </p:nvGrpSpPr>
      <p:grpSpPr>
        <a:xfrm>
          <a:off x="0" y="0"/>
          <a:ext cx="0" cy="0"/>
          <a:chOff x="0" y="0"/>
          <a:chExt cx="0" cy="0"/>
        </a:xfrm>
      </p:grpSpPr>
      <p:sp>
        <p:nvSpPr>
          <p:cNvPr id="7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2" name="Body Level One…">
            <a:extLst>
              <a:ext uri="{FF2B5EF4-FFF2-40B4-BE49-F238E27FC236}">
                <a16:creationId xmlns:a16="http://schemas.microsoft.com/office/drawing/2014/main" id="{A37F964E-1ED3-5648-8C94-3C452D721191}"/>
              </a:ext>
            </a:extLst>
          </p:cNvPr>
          <p:cNvSpPr txBox="1">
            <a:spLocks noGrp="1"/>
          </p:cNvSpPr>
          <p:nvPr>
            <p:ph type="body" sz="quarter" idx="1" hasCustomPrompt="1"/>
          </p:nvPr>
        </p:nvSpPr>
        <p:spPr>
          <a:xfrm>
            <a:off x="831848" y="3715509"/>
            <a:ext cx="10985502" cy="318490"/>
          </a:xfrm>
          <a:prstGeom prst="rect">
            <a:avLst/>
          </a:prstGeom>
        </p:spPr>
        <p:txBody>
          <a:bodyPr lIns="45718" tIns="45718" rIns="45718" bIns="45718">
            <a:normAutofit/>
          </a:bodyPr>
          <a:lstStyle>
            <a:lvl1pPr>
              <a:defRPr sz="1800">
                <a:solidFill>
                  <a:srgbClr val="1B365D"/>
                </a:solidFill>
              </a:defRPr>
            </a:lvl1pPr>
            <a:lvl2pPr>
              <a:defRPr sz="1800">
                <a:solidFill>
                  <a:srgbClr val="1B365D"/>
                </a:solidFill>
              </a:defRPr>
            </a:lvl2pPr>
            <a:lvl3pPr>
              <a:defRPr sz="1800">
                <a:solidFill>
                  <a:srgbClr val="1B365D"/>
                </a:solidFill>
              </a:defRPr>
            </a:lvl3pPr>
            <a:lvl4pPr>
              <a:defRPr sz="1800">
                <a:solidFill>
                  <a:srgbClr val="1B365D"/>
                </a:solidFill>
              </a:defRPr>
            </a:lvl4pPr>
            <a:lvl5pPr>
              <a:defRPr sz="1800">
                <a:solidFill>
                  <a:srgbClr val="1B365D"/>
                </a:solidFill>
              </a:defRPr>
            </a:lvl5pPr>
          </a:lstStyle>
          <a:p>
            <a:r>
              <a:rPr dirty="0"/>
              <a:t>Author and Date</a:t>
            </a:r>
          </a:p>
          <a:p>
            <a:pPr lvl="1"/>
            <a:endParaRPr dirty="0"/>
          </a:p>
          <a:p>
            <a:pPr lvl="2"/>
            <a:endParaRPr dirty="0"/>
          </a:p>
          <a:p>
            <a:pPr lvl="3"/>
            <a:endParaRPr dirty="0"/>
          </a:p>
          <a:p>
            <a:pPr lvl="4"/>
            <a:endParaRPr dirty="0"/>
          </a:p>
        </p:txBody>
      </p:sp>
      <p:sp>
        <p:nvSpPr>
          <p:cNvPr id="13" name="Presentation Title">
            <a:extLst>
              <a:ext uri="{FF2B5EF4-FFF2-40B4-BE49-F238E27FC236}">
                <a16:creationId xmlns:a16="http://schemas.microsoft.com/office/drawing/2014/main" id="{FC25B1DE-91E5-5440-A272-8B4AD87E0938}"/>
              </a:ext>
            </a:extLst>
          </p:cNvPr>
          <p:cNvSpPr txBox="1">
            <a:spLocks noGrp="1"/>
          </p:cNvSpPr>
          <p:nvPr>
            <p:ph type="title" hasCustomPrompt="1"/>
          </p:nvPr>
        </p:nvSpPr>
        <p:spPr>
          <a:xfrm>
            <a:off x="831848" y="640904"/>
            <a:ext cx="10985503" cy="2324101"/>
          </a:xfrm>
          <a:prstGeom prst="rect">
            <a:avLst/>
          </a:prstGeom>
        </p:spPr>
        <p:txBody>
          <a:bodyPr/>
          <a:lstStyle>
            <a:lvl1pPr defTabSz="1219169">
              <a:lnSpc>
                <a:spcPct val="80000"/>
              </a:lnSpc>
              <a:defRPr spc="80">
                <a:solidFill>
                  <a:srgbClr val="3C3C3B"/>
                </a:solidFill>
              </a:defRPr>
            </a:lvl1pPr>
          </a:lstStyle>
          <a:p>
            <a:r>
              <a:rPr dirty="0"/>
              <a:t>Presentation Title</a:t>
            </a:r>
          </a:p>
        </p:txBody>
      </p:sp>
      <p:sp>
        <p:nvSpPr>
          <p:cNvPr id="14" name="Text Placeholder 4">
            <a:extLst>
              <a:ext uri="{FF2B5EF4-FFF2-40B4-BE49-F238E27FC236}">
                <a16:creationId xmlns:a16="http://schemas.microsoft.com/office/drawing/2014/main" id="{DE6B4313-B117-BD4A-8E92-C1E121BAC439}"/>
              </a:ext>
            </a:extLst>
          </p:cNvPr>
          <p:cNvSpPr>
            <a:spLocks noGrp="1"/>
          </p:cNvSpPr>
          <p:nvPr>
            <p:ph type="body" sz="quarter" idx="21" hasCustomPrompt="1"/>
          </p:nvPr>
        </p:nvSpPr>
        <p:spPr>
          <a:xfrm>
            <a:off x="831848" y="2978065"/>
            <a:ext cx="10985501" cy="432096"/>
          </a:xfrm>
          <a:prstGeom prst="rect">
            <a:avLst/>
          </a:prstGeom>
        </p:spPr>
        <p:txBody>
          <a:bodyPr>
            <a:normAutofit/>
          </a:bodyPr>
          <a:lstStyle>
            <a:lvl1pPr>
              <a:defRPr sz="2000" b="0">
                <a:solidFill>
                  <a:srgbClr val="3C3C3B"/>
                </a:solidFill>
                <a:latin typeface="Helvetica Neue Medium"/>
                <a:ea typeface="Helvetica Neue Medium"/>
                <a:cs typeface="Helvetica Neue Medium"/>
                <a:sym typeface="Helvetica Neue Medium"/>
              </a:defRPr>
            </a:lvl1pPr>
          </a:lstStyle>
          <a:p>
            <a:r>
              <a:t>Subtitle if required</a:t>
            </a:r>
          </a:p>
        </p:txBody>
      </p:sp>
      <p:sp>
        <p:nvSpPr>
          <p:cNvPr id="11" name="TextBox 10">
            <a:extLst>
              <a:ext uri="{FF2B5EF4-FFF2-40B4-BE49-F238E27FC236}">
                <a16:creationId xmlns:a16="http://schemas.microsoft.com/office/drawing/2014/main" id="{D7BF20C5-FA3A-C425-2DAE-7D6D0618DCB8}"/>
              </a:ext>
            </a:extLst>
          </p:cNvPr>
          <p:cNvSpPr txBox="1"/>
          <p:nvPr userDrawn="1"/>
        </p:nvSpPr>
        <p:spPr>
          <a:xfrm>
            <a:off x="9946886" y="6321093"/>
            <a:ext cx="1037063" cy="41350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t">
            <a:normAutofit lnSpcReduction="10000"/>
          </a:bodyPr>
          <a:lstStyle/>
          <a:p>
            <a:pPr algn="l"/>
            <a:r>
              <a:rPr lang="en-GB" sz="2400" b="1" dirty="0">
                <a:solidFill>
                  <a:srgbClr val="1B365D"/>
                </a:solidFill>
                <a:latin typeface="+mn-lt"/>
              </a:rPr>
              <a:t>#Team</a:t>
            </a:r>
          </a:p>
        </p:txBody>
      </p:sp>
      <p:sp>
        <p:nvSpPr>
          <p:cNvPr id="16" name="TextBox 15">
            <a:extLst>
              <a:ext uri="{FF2B5EF4-FFF2-40B4-BE49-F238E27FC236}">
                <a16:creationId xmlns:a16="http://schemas.microsoft.com/office/drawing/2014/main" id="{E4270CC7-16FF-962C-97C5-F82B585D348C}"/>
              </a:ext>
            </a:extLst>
          </p:cNvPr>
          <p:cNvSpPr txBox="1"/>
          <p:nvPr userDrawn="1"/>
        </p:nvSpPr>
        <p:spPr>
          <a:xfrm>
            <a:off x="10937487" y="6319236"/>
            <a:ext cx="1037063" cy="41350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t">
            <a:normAutofit lnSpcReduction="10000"/>
          </a:bodyPr>
          <a:lstStyle/>
          <a:p>
            <a:pPr algn="l"/>
            <a:r>
              <a:rPr lang="en-GB" sz="2400" b="0" dirty="0">
                <a:solidFill>
                  <a:srgbClr val="1B365D"/>
                </a:solidFill>
                <a:latin typeface="+mn-lt"/>
              </a:rPr>
              <a:t>Leeds</a:t>
            </a:r>
          </a:p>
        </p:txBody>
      </p:sp>
      <p:pic>
        <p:nvPicPr>
          <p:cNvPr id="10" name="LH&amp;CP_Logos_Primary Logo.png" descr="LH&amp;CP_Logos_Primary Logo.png">
            <a:extLst>
              <a:ext uri="{FF2B5EF4-FFF2-40B4-BE49-F238E27FC236}">
                <a16:creationId xmlns:a16="http://schemas.microsoft.com/office/drawing/2014/main" id="{099B7E01-18D9-6B8E-4AB2-BBA1DEEF2D4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44969" y="335555"/>
            <a:ext cx="3650719" cy="1320761"/>
          </a:xfrm>
          <a:prstGeom prst="rect">
            <a:avLst/>
          </a:prstGeom>
          <a:ln w="12700">
            <a:miter lim="400000"/>
          </a:ln>
        </p:spPr>
      </p:pic>
    </p:spTree>
    <p:extLst>
      <p:ext uri="{BB962C8B-B14F-4D97-AF65-F5344CB8AC3E}">
        <p14:creationId xmlns:p14="http://schemas.microsoft.com/office/powerpoint/2010/main" val="3802989908"/>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le Slide - White with shapes">
    <p:bg>
      <p:bgPr>
        <a:solidFill>
          <a:srgbClr val="1B365D">
            <a:alpha val="0"/>
          </a:srgbClr>
        </a:solidFill>
        <a:effectLst/>
      </p:bgPr>
    </p:bg>
    <p:spTree>
      <p:nvGrpSpPr>
        <p:cNvPr id="1" name=""/>
        <p:cNvGrpSpPr/>
        <p:nvPr/>
      </p:nvGrpSpPr>
      <p:grpSpPr>
        <a:xfrm>
          <a:off x="0" y="0"/>
          <a:ext cx="0" cy="0"/>
          <a:chOff x="0" y="0"/>
          <a:chExt cx="0" cy="0"/>
        </a:xfrm>
      </p:grpSpPr>
      <p:sp>
        <p:nvSpPr>
          <p:cNvPr id="7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2" name="Body Level One…">
            <a:extLst>
              <a:ext uri="{FF2B5EF4-FFF2-40B4-BE49-F238E27FC236}">
                <a16:creationId xmlns:a16="http://schemas.microsoft.com/office/drawing/2014/main" id="{A37F964E-1ED3-5648-8C94-3C452D721191}"/>
              </a:ext>
            </a:extLst>
          </p:cNvPr>
          <p:cNvSpPr txBox="1">
            <a:spLocks noGrp="1"/>
          </p:cNvSpPr>
          <p:nvPr>
            <p:ph type="body" sz="quarter" idx="1" hasCustomPrompt="1"/>
          </p:nvPr>
        </p:nvSpPr>
        <p:spPr>
          <a:xfrm>
            <a:off x="831848" y="3715509"/>
            <a:ext cx="10985502" cy="318490"/>
          </a:xfrm>
          <a:prstGeom prst="rect">
            <a:avLst/>
          </a:prstGeom>
        </p:spPr>
        <p:txBody>
          <a:bodyPr lIns="45718" tIns="45718" rIns="45718" bIns="45718">
            <a:normAutofit/>
          </a:bodyPr>
          <a:lstStyle>
            <a:lvl1pPr>
              <a:defRPr sz="1800">
                <a:solidFill>
                  <a:srgbClr val="1B365D"/>
                </a:solidFill>
              </a:defRPr>
            </a:lvl1pPr>
            <a:lvl2pPr>
              <a:defRPr sz="1800">
                <a:solidFill>
                  <a:srgbClr val="1B365D"/>
                </a:solidFill>
              </a:defRPr>
            </a:lvl2pPr>
            <a:lvl3pPr>
              <a:defRPr sz="1800">
                <a:solidFill>
                  <a:srgbClr val="1B365D"/>
                </a:solidFill>
              </a:defRPr>
            </a:lvl3pPr>
            <a:lvl4pPr>
              <a:defRPr sz="1800">
                <a:solidFill>
                  <a:srgbClr val="1B365D"/>
                </a:solidFill>
              </a:defRPr>
            </a:lvl4pPr>
            <a:lvl5pPr>
              <a:defRPr sz="1800">
                <a:solidFill>
                  <a:srgbClr val="1B365D"/>
                </a:solidFill>
              </a:defRPr>
            </a:lvl5pPr>
          </a:lstStyle>
          <a:p>
            <a:r>
              <a:rPr dirty="0"/>
              <a:t>Author and Date</a:t>
            </a:r>
          </a:p>
          <a:p>
            <a:pPr lvl="1"/>
            <a:endParaRPr dirty="0"/>
          </a:p>
          <a:p>
            <a:pPr lvl="2"/>
            <a:endParaRPr dirty="0"/>
          </a:p>
          <a:p>
            <a:pPr lvl="3"/>
            <a:endParaRPr dirty="0"/>
          </a:p>
          <a:p>
            <a:pPr lvl="4"/>
            <a:endParaRPr dirty="0"/>
          </a:p>
        </p:txBody>
      </p:sp>
      <p:sp>
        <p:nvSpPr>
          <p:cNvPr id="13" name="Presentation Title">
            <a:extLst>
              <a:ext uri="{FF2B5EF4-FFF2-40B4-BE49-F238E27FC236}">
                <a16:creationId xmlns:a16="http://schemas.microsoft.com/office/drawing/2014/main" id="{FC25B1DE-91E5-5440-A272-8B4AD87E0938}"/>
              </a:ext>
            </a:extLst>
          </p:cNvPr>
          <p:cNvSpPr txBox="1">
            <a:spLocks noGrp="1"/>
          </p:cNvSpPr>
          <p:nvPr>
            <p:ph type="title" hasCustomPrompt="1"/>
          </p:nvPr>
        </p:nvSpPr>
        <p:spPr>
          <a:xfrm>
            <a:off x="831848" y="640904"/>
            <a:ext cx="10985503" cy="2324101"/>
          </a:xfrm>
          <a:prstGeom prst="rect">
            <a:avLst/>
          </a:prstGeom>
        </p:spPr>
        <p:txBody>
          <a:bodyPr/>
          <a:lstStyle>
            <a:lvl1pPr defTabSz="1219169">
              <a:lnSpc>
                <a:spcPct val="80000"/>
              </a:lnSpc>
              <a:defRPr spc="80">
                <a:solidFill>
                  <a:srgbClr val="3C3C3B"/>
                </a:solidFill>
              </a:defRPr>
            </a:lvl1pPr>
          </a:lstStyle>
          <a:p>
            <a:r>
              <a:rPr dirty="0"/>
              <a:t>Presentation Title</a:t>
            </a:r>
          </a:p>
        </p:txBody>
      </p:sp>
      <p:sp>
        <p:nvSpPr>
          <p:cNvPr id="14" name="Text Placeholder 4">
            <a:extLst>
              <a:ext uri="{FF2B5EF4-FFF2-40B4-BE49-F238E27FC236}">
                <a16:creationId xmlns:a16="http://schemas.microsoft.com/office/drawing/2014/main" id="{DE6B4313-B117-BD4A-8E92-C1E121BAC439}"/>
              </a:ext>
            </a:extLst>
          </p:cNvPr>
          <p:cNvSpPr>
            <a:spLocks noGrp="1"/>
          </p:cNvSpPr>
          <p:nvPr>
            <p:ph type="body" sz="quarter" idx="21" hasCustomPrompt="1"/>
          </p:nvPr>
        </p:nvSpPr>
        <p:spPr>
          <a:xfrm>
            <a:off x="831848" y="2978065"/>
            <a:ext cx="10985501" cy="432096"/>
          </a:xfrm>
          <a:prstGeom prst="rect">
            <a:avLst/>
          </a:prstGeom>
        </p:spPr>
        <p:txBody>
          <a:bodyPr>
            <a:normAutofit/>
          </a:bodyPr>
          <a:lstStyle>
            <a:lvl1pPr>
              <a:defRPr sz="2000" b="0">
                <a:solidFill>
                  <a:srgbClr val="3C3C3B"/>
                </a:solidFill>
                <a:latin typeface="Helvetica Neue Medium"/>
                <a:ea typeface="Helvetica Neue Medium"/>
                <a:cs typeface="Helvetica Neue Medium"/>
                <a:sym typeface="Helvetica Neue Medium"/>
              </a:defRPr>
            </a:lvl1pPr>
          </a:lstStyle>
          <a:p>
            <a:r>
              <a:t>Subtitle if required</a:t>
            </a:r>
          </a:p>
        </p:txBody>
      </p:sp>
      <p:pic>
        <p:nvPicPr>
          <p:cNvPr id="9" name="Image" descr="Image">
            <a:extLst>
              <a:ext uri="{FF2B5EF4-FFF2-40B4-BE49-F238E27FC236}">
                <a16:creationId xmlns:a16="http://schemas.microsoft.com/office/drawing/2014/main" id="{93E2BB34-58C8-6542-88D0-3D0AEF1107EC}"/>
              </a:ext>
            </a:extLst>
          </p:cNvPr>
          <p:cNvPicPr>
            <a:picLocks noChangeAspect="1"/>
          </p:cNvPicPr>
          <p:nvPr userDrawn="1"/>
        </p:nvPicPr>
        <p:blipFill>
          <a:blip r:embed="rId2"/>
          <a:stretch>
            <a:fillRect/>
          </a:stretch>
        </p:blipFill>
        <p:spPr>
          <a:xfrm rot="19281127">
            <a:off x="6446488" y="2468"/>
            <a:ext cx="2108102" cy="1129574"/>
          </a:xfrm>
          <a:prstGeom prst="rect">
            <a:avLst/>
          </a:prstGeom>
          <a:ln w="12700">
            <a:miter lim="400000"/>
          </a:ln>
        </p:spPr>
      </p:pic>
      <p:pic>
        <p:nvPicPr>
          <p:cNvPr id="10" name="Image" descr="Image">
            <a:extLst>
              <a:ext uri="{FF2B5EF4-FFF2-40B4-BE49-F238E27FC236}">
                <a16:creationId xmlns:a16="http://schemas.microsoft.com/office/drawing/2014/main" id="{3428A6E4-7215-4C4E-BCF9-B56464F2C760}"/>
              </a:ext>
            </a:extLst>
          </p:cNvPr>
          <p:cNvPicPr>
            <a:picLocks noChangeAspect="1"/>
          </p:cNvPicPr>
          <p:nvPr userDrawn="1"/>
        </p:nvPicPr>
        <p:blipFill>
          <a:blip r:embed="rId3"/>
          <a:stretch>
            <a:fillRect/>
          </a:stretch>
        </p:blipFill>
        <p:spPr>
          <a:xfrm rot="5603342">
            <a:off x="7610884" y="4809904"/>
            <a:ext cx="1727015" cy="2076146"/>
          </a:xfrm>
          <a:prstGeom prst="rect">
            <a:avLst/>
          </a:prstGeom>
          <a:ln w="12700">
            <a:miter lim="400000"/>
          </a:ln>
        </p:spPr>
      </p:pic>
      <p:pic>
        <p:nvPicPr>
          <p:cNvPr id="11" name="Image" descr="Image">
            <a:extLst>
              <a:ext uri="{FF2B5EF4-FFF2-40B4-BE49-F238E27FC236}">
                <a16:creationId xmlns:a16="http://schemas.microsoft.com/office/drawing/2014/main" id="{D333D9D1-6847-C646-9B64-FA8E30481B7E}"/>
              </a:ext>
            </a:extLst>
          </p:cNvPr>
          <p:cNvPicPr>
            <a:picLocks noChangeAspect="1"/>
          </p:cNvPicPr>
          <p:nvPr userDrawn="1"/>
        </p:nvPicPr>
        <p:blipFill>
          <a:blip r:embed="rId4"/>
          <a:stretch>
            <a:fillRect/>
          </a:stretch>
        </p:blipFill>
        <p:spPr>
          <a:xfrm>
            <a:off x="10602486" y="2206877"/>
            <a:ext cx="2076173" cy="2076146"/>
          </a:xfrm>
          <a:prstGeom prst="rect">
            <a:avLst/>
          </a:prstGeom>
          <a:ln w="12700">
            <a:miter lim="400000"/>
          </a:ln>
        </p:spPr>
      </p:pic>
      <p:pic>
        <p:nvPicPr>
          <p:cNvPr id="16" name="Image" descr="Image">
            <a:extLst>
              <a:ext uri="{FF2B5EF4-FFF2-40B4-BE49-F238E27FC236}">
                <a16:creationId xmlns:a16="http://schemas.microsoft.com/office/drawing/2014/main" id="{F7FE3A73-4A78-BE44-B94A-20C639FF45F9}"/>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rot="3133949">
            <a:off x="738820" y="5810430"/>
            <a:ext cx="2242069" cy="1201357"/>
          </a:xfrm>
          <a:prstGeom prst="rect">
            <a:avLst/>
          </a:prstGeom>
          <a:ln w="12700">
            <a:miter lim="400000"/>
          </a:ln>
        </p:spPr>
      </p:pic>
      <p:sp>
        <p:nvSpPr>
          <p:cNvPr id="19" name="TextBox 18">
            <a:extLst>
              <a:ext uri="{FF2B5EF4-FFF2-40B4-BE49-F238E27FC236}">
                <a16:creationId xmlns:a16="http://schemas.microsoft.com/office/drawing/2014/main" id="{660ED2E3-286C-A3D9-21C5-43407504C3DB}"/>
              </a:ext>
            </a:extLst>
          </p:cNvPr>
          <p:cNvSpPr txBox="1"/>
          <p:nvPr userDrawn="1"/>
        </p:nvSpPr>
        <p:spPr>
          <a:xfrm>
            <a:off x="9946886" y="6321093"/>
            <a:ext cx="1037063" cy="41350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t">
            <a:normAutofit lnSpcReduction="10000"/>
          </a:bodyPr>
          <a:lstStyle/>
          <a:p>
            <a:pPr algn="l"/>
            <a:r>
              <a:rPr lang="en-GB" sz="2400" b="1" dirty="0">
                <a:solidFill>
                  <a:srgbClr val="1B365D"/>
                </a:solidFill>
                <a:latin typeface="+mn-lt"/>
              </a:rPr>
              <a:t>#Team</a:t>
            </a:r>
          </a:p>
        </p:txBody>
      </p:sp>
      <p:sp>
        <p:nvSpPr>
          <p:cNvPr id="20" name="TextBox 19">
            <a:extLst>
              <a:ext uri="{FF2B5EF4-FFF2-40B4-BE49-F238E27FC236}">
                <a16:creationId xmlns:a16="http://schemas.microsoft.com/office/drawing/2014/main" id="{45321837-11B6-2F93-A015-1DDD98526B1A}"/>
              </a:ext>
            </a:extLst>
          </p:cNvPr>
          <p:cNvSpPr txBox="1"/>
          <p:nvPr userDrawn="1"/>
        </p:nvSpPr>
        <p:spPr>
          <a:xfrm>
            <a:off x="10937487" y="6319236"/>
            <a:ext cx="1037063" cy="41350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t">
            <a:normAutofit lnSpcReduction="10000"/>
          </a:bodyPr>
          <a:lstStyle/>
          <a:p>
            <a:pPr algn="l"/>
            <a:r>
              <a:rPr lang="en-GB" sz="2400" b="0" dirty="0">
                <a:solidFill>
                  <a:srgbClr val="1B365D"/>
                </a:solidFill>
                <a:latin typeface="+mn-lt"/>
              </a:rPr>
              <a:t>Leeds</a:t>
            </a:r>
          </a:p>
        </p:txBody>
      </p:sp>
      <p:pic>
        <p:nvPicPr>
          <p:cNvPr id="15" name="LH&amp;CP_Logos_Primary Logo.png" descr="LH&amp;CP_Logos_Primary Logo.png">
            <a:extLst>
              <a:ext uri="{FF2B5EF4-FFF2-40B4-BE49-F238E27FC236}">
                <a16:creationId xmlns:a16="http://schemas.microsoft.com/office/drawing/2014/main" id="{F459472A-DB67-3261-30C2-5383CC4F7CF0}"/>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644969" y="335555"/>
            <a:ext cx="3650719" cy="1320761"/>
          </a:xfrm>
          <a:prstGeom prst="rect">
            <a:avLst/>
          </a:prstGeom>
          <a:ln w="12700">
            <a:miter lim="400000"/>
          </a:ln>
        </p:spPr>
      </p:pic>
    </p:spTree>
    <p:extLst>
      <p:ext uri="{BB962C8B-B14F-4D97-AF65-F5344CB8AC3E}">
        <p14:creationId xmlns:p14="http://schemas.microsoft.com/office/powerpoint/2010/main" val="1965147513"/>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userDrawn="1">
  <p:cSld name="Title Slide - Generic Green">
    <p:bg>
      <p:bgPr>
        <a:solidFill>
          <a:srgbClr val="007A78"/>
        </a:solidFill>
        <a:effectLst/>
      </p:bgPr>
    </p:bg>
    <p:spTree>
      <p:nvGrpSpPr>
        <p:cNvPr id="1" name=""/>
        <p:cNvGrpSpPr/>
        <p:nvPr/>
      </p:nvGrpSpPr>
      <p:grpSpPr>
        <a:xfrm>
          <a:off x="0" y="0"/>
          <a:ext cx="0" cy="0"/>
          <a:chOff x="0" y="0"/>
          <a:chExt cx="0" cy="0"/>
        </a:xfrm>
      </p:grpSpPr>
      <p:sp>
        <p:nvSpPr>
          <p:cNvPr id="8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8" name="Body Level One…">
            <a:extLst>
              <a:ext uri="{FF2B5EF4-FFF2-40B4-BE49-F238E27FC236}">
                <a16:creationId xmlns:a16="http://schemas.microsoft.com/office/drawing/2014/main" id="{1477DD4A-5122-C947-BFCC-24BFAD49F09B}"/>
              </a:ext>
            </a:extLst>
          </p:cNvPr>
          <p:cNvSpPr txBox="1">
            <a:spLocks noGrp="1"/>
          </p:cNvSpPr>
          <p:nvPr>
            <p:ph type="body" sz="quarter" idx="1" hasCustomPrompt="1"/>
          </p:nvPr>
        </p:nvSpPr>
        <p:spPr>
          <a:xfrm>
            <a:off x="831848" y="3715509"/>
            <a:ext cx="10985502" cy="318490"/>
          </a:xfrm>
          <a:prstGeom prst="rect">
            <a:avLst/>
          </a:prstGeom>
        </p:spPr>
        <p:txBody>
          <a:bodyPr lIns="45718" tIns="45718" rIns="45718" bIns="45718">
            <a:normAutofit/>
          </a:bodyPr>
          <a:lstStyle>
            <a:lvl1pPr>
              <a:defRPr sz="18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r>
              <a:t>Author and Date</a:t>
            </a:r>
          </a:p>
          <a:p>
            <a:pPr lvl="1"/>
            <a:endParaRPr/>
          </a:p>
          <a:p>
            <a:pPr lvl="2"/>
            <a:endParaRPr/>
          </a:p>
          <a:p>
            <a:pPr lvl="3"/>
            <a:endParaRPr/>
          </a:p>
          <a:p>
            <a:pPr lvl="4"/>
            <a:endParaRPr/>
          </a:p>
        </p:txBody>
      </p:sp>
      <p:sp>
        <p:nvSpPr>
          <p:cNvPr id="9" name="Presentation Title">
            <a:extLst>
              <a:ext uri="{FF2B5EF4-FFF2-40B4-BE49-F238E27FC236}">
                <a16:creationId xmlns:a16="http://schemas.microsoft.com/office/drawing/2014/main" id="{88F18333-C102-BE49-9513-D47AAC07324C}"/>
              </a:ext>
            </a:extLst>
          </p:cNvPr>
          <p:cNvSpPr txBox="1">
            <a:spLocks noGrp="1"/>
          </p:cNvSpPr>
          <p:nvPr>
            <p:ph type="title" hasCustomPrompt="1"/>
          </p:nvPr>
        </p:nvSpPr>
        <p:spPr>
          <a:xfrm>
            <a:off x="831848" y="640904"/>
            <a:ext cx="10985503" cy="2324101"/>
          </a:xfrm>
          <a:prstGeom prst="rect">
            <a:avLst/>
          </a:prstGeom>
        </p:spPr>
        <p:txBody>
          <a:bodyPr/>
          <a:lstStyle>
            <a:lvl1pPr defTabSz="1219169">
              <a:lnSpc>
                <a:spcPct val="80000"/>
              </a:lnSpc>
              <a:defRPr spc="80">
                <a:solidFill>
                  <a:schemeClr val="bg1"/>
                </a:solidFill>
              </a:defRPr>
            </a:lvl1pPr>
          </a:lstStyle>
          <a:p>
            <a:r>
              <a:rPr dirty="0"/>
              <a:t>Presentation Title</a:t>
            </a:r>
          </a:p>
        </p:txBody>
      </p:sp>
      <p:sp>
        <p:nvSpPr>
          <p:cNvPr id="10" name="Text Placeholder 4">
            <a:extLst>
              <a:ext uri="{FF2B5EF4-FFF2-40B4-BE49-F238E27FC236}">
                <a16:creationId xmlns:a16="http://schemas.microsoft.com/office/drawing/2014/main" id="{B9CFAA30-D2A4-364F-9B9B-6B161226749B}"/>
              </a:ext>
            </a:extLst>
          </p:cNvPr>
          <p:cNvSpPr>
            <a:spLocks noGrp="1"/>
          </p:cNvSpPr>
          <p:nvPr>
            <p:ph type="body" sz="quarter" idx="21" hasCustomPrompt="1"/>
          </p:nvPr>
        </p:nvSpPr>
        <p:spPr>
          <a:xfrm>
            <a:off x="831848" y="2978065"/>
            <a:ext cx="10985501" cy="432096"/>
          </a:xfrm>
          <a:prstGeom prst="rect">
            <a:avLst/>
          </a:prstGeom>
        </p:spPr>
        <p:txBody>
          <a:bodyPr>
            <a:normAutofit/>
          </a:bodyPr>
          <a:lstStyle>
            <a:lvl1pPr>
              <a:defRPr sz="2000" b="0">
                <a:solidFill>
                  <a:schemeClr val="bg1"/>
                </a:solidFill>
                <a:latin typeface="Helvetica Neue Medium"/>
                <a:ea typeface="Helvetica Neue Medium"/>
                <a:cs typeface="Helvetica Neue Medium"/>
                <a:sym typeface="Helvetica Neue Medium"/>
              </a:defRPr>
            </a:lvl1pPr>
          </a:lstStyle>
          <a:p>
            <a:r>
              <a:t>Subtitle if required</a:t>
            </a:r>
          </a:p>
        </p:txBody>
      </p:sp>
      <p:sp>
        <p:nvSpPr>
          <p:cNvPr id="13" name="TextBox 12">
            <a:extLst>
              <a:ext uri="{FF2B5EF4-FFF2-40B4-BE49-F238E27FC236}">
                <a16:creationId xmlns:a16="http://schemas.microsoft.com/office/drawing/2014/main" id="{D38D9FB1-4175-2296-499B-F0C0CA4B99C9}"/>
              </a:ext>
            </a:extLst>
          </p:cNvPr>
          <p:cNvSpPr txBox="1"/>
          <p:nvPr userDrawn="1"/>
        </p:nvSpPr>
        <p:spPr>
          <a:xfrm>
            <a:off x="9946886" y="6321093"/>
            <a:ext cx="1037063" cy="41350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t">
            <a:normAutofit lnSpcReduction="10000"/>
          </a:bodyPr>
          <a:lstStyle/>
          <a:p>
            <a:pPr algn="l"/>
            <a:r>
              <a:rPr lang="en-GB" sz="2400" b="1" dirty="0">
                <a:solidFill>
                  <a:schemeClr val="bg1"/>
                </a:solidFill>
                <a:latin typeface="+mn-lt"/>
              </a:rPr>
              <a:t>#Team</a:t>
            </a:r>
          </a:p>
        </p:txBody>
      </p:sp>
      <p:sp>
        <p:nvSpPr>
          <p:cNvPr id="14" name="TextBox 13">
            <a:extLst>
              <a:ext uri="{FF2B5EF4-FFF2-40B4-BE49-F238E27FC236}">
                <a16:creationId xmlns:a16="http://schemas.microsoft.com/office/drawing/2014/main" id="{95B64A33-9480-0C55-FFB0-267A6BE43E61}"/>
              </a:ext>
            </a:extLst>
          </p:cNvPr>
          <p:cNvSpPr txBox="1"/>
          <p:nvPr userDrawn="1"/>
        </p:nvSpPr>
        <p:spPr>
          <a:xfrm>
            <a:off x="10937487" y="6319236"/>
            <a:ext cx="1037063" cy="41350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t">
            <a:normAutofit lnSpcReduction="10000"/>
          </a:bodyPr>
          <a:lstStyle/>
          <a:p>
            <a:pPr algn="l"/>
            <a:r>
              <a:rPr lang="en-GB" sz="2400" b="0" dirty="0">
                <a:solidFill>
                  <a:schemeClr val="bg1"/>
                </a:solidFill>
                <a:latin typeface="+mn-lt"/>
              </a:rPr>
              <a:t>Leeds</a:t>
            </a:r>
          </a:p>
        </p:txBody>
      </p:sp>
      <p:pic>
        <p:nvPicPr>
          <p:cNvPr id="12" name="LH&amp;CP_Logos_Primary logo WO.png" descr="LH&amp;CP_Logos_Primary logo WO.png">
            <a:extLst>
              <a:ext uri="{FF2B5EF4-FFF2-40B4-BE49-F238E27FC236}">
                <a16:creationId xmlns:a16="http://schemas.microsoft.com/office/drawing/2014/main" id="{7E2FC96B-837C-E6DE-EC77-AEFC1941EE3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65932" y="343139"/>
            <a:ext cx="3608792" cy="1305594"/>
          </a:xfrm>
          <a:prstGeom prst="rect">
            <a:avLst/>
          </a:prstGeom>
          <a:ln w="12700">
            <a:miter lim="400000"/>
          </a:ln>
        </p:spPr>
      </p:pic>
    </p:spTree>
    <p:extLst>
      <p:ext uri="{BB962C8B-B14F-4D97-AF65-F5344CB8AC3E}">
        <p14:creationId xmlns:p14="http://schemas.microsoft.com/office/powerpoint/2010/main" val="2595842322"/>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3.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5.png"/><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4.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image" Target="../media/image1.png"/><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17" Type="http://schemas.openxmlformats.org/officeDocument/2006/relationships/image" Target="../media/image11.png"/><Relationship Id="rId2" Type="http://schemas.openxmlformats.org/officeDocument/2006/relationships/slideLayout" Target="../slideLayouts/slideLayout19.xml"/><Relationship Id="rId16" Type="http://schemas.openxmlformats.org/officeDocument/2006/relationships/image" Target="../media/image15.png"/><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image" Target="../media/image3.png"/><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1B365D"/>
        </a:solidFill>
        <a:effectLst/>
      </p:bgPr>
    </p:bg>
    <p:spTree>
      <p:nvGrpSpPr>
        <p:cNvPr id="1" name=""/>
        <p:cNvGrpSpPr/>
        <p:nvPr/>
      </p:nvGrpSpPr>
      <p:grpSpPr>
        <a:xfrm>
          <a:off x="0" y="0"/>
          <a:ext cx="0" cy="0"/>
          <a:chOff x="0" y="0"/>
          <a:chExt cx="0" cy="0"/>
        </a:xfrm>
      </p:grpSpPr>
      <p:sp>
        <p:nvSpPr>
          <p:cNvPr id="2" name="Divider page"/>
          <p:cNvSpPr txBox="1">
            <a:spLocks noGrp="1"/>
          </p:cNvSpPr>
          <p:nvPr>
            <p:ph type="title" hasCustomPrompt="1"/>
          </p:nvPr>
        </p:nvSpPr>
        <p:spPr>
          <a:xfrm>
            <a:off x="831848" y="1292217"/>
            <a:ext cx="10985503" cy="232410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b">
            <a:normAutofit/>
          </a:bodyPr>
          <a:lstStyle/>
          <a:p>
            <a:r>
              <a:t>Divider page</a:t>
            </a:r>
          </a:p>
        </p:txBody>
      </p:sp>
      <p:pic>
        <p:nvPicPr>
          <p:cNvPr id="3" name="Image" descr="Image"/>
          <p:cNvPicPr>
            <a:picLocks noChangeAspect="1"/>
          </p:cNvPicPr>
          <p:nvPr/>
        </p:nvPicPr>
        <p:blipFill>
          <a:blip r:embed="rId19"/>
          <a:stretch>
            <a:fillRect/>
          </a:stretch>
        </p:blipFill>
        <p:spPr>
          <a:xfrm rot="19281127">
            <a:off x="10160225" y="3228268"/>
            <a:ext cx="2108101" cy="1129574"/>
          </a:xfrm>
          <a:prstGeom prst="rect">
            <a:avLst/>
          </a:prstGeom>
          <a:ln w="12700">
            <a:miter lim="400000"/>
          </a:ln>
        </p:spPr>
      </p:pic>
      <p:pic>
        <p:nvPicPr>
          <p:cNvPr id="4" name="Image" descr="Image"/>
          <p:cNvPicPr>
            <a:picLocks noChangeAspect="1"/>
          </p:cNvPicPr>
          <p:nvPr/>
        </p:nvPicPr>
        <p:blipFill>
          <a:blip r:embed="rId20"/>
          <a:stretch>
            <a:fillRect/>
          </a:stretch>
        </p:blipFill>
        <p:spPr>
          <a:xfrm rot="20045788">
            <a:off x="1591084" y="5444904"/>
            <a:ext cx="1727015" cy="2076146"/>
          </a:xfrm>
          <a:prstGeom prst="rect">
            <a:avLst/>
          </a:prstGeom>
          <a:ln w="12700">
            <a:miter lim="400000"/>
          </a:ln>
        </p:spPr>
      </p:pic>
      <p:pic>
        <p:nvPicPr>
          <p:cNvPr id="5" name="Image" descr="Image"/>
          <p:cNvPicPr>
            <a:picLocks noChangeAspect="1"/>
          </p:cNvPicPr>
          <p:nvPr/>
        </p:nvPicPr>
        <p:blipFill>
          <a:blip r:embed="rId21"/>
          <a:stretch>
            <a:fillRect/>
          </a:stretch>
        </p:blipFill>
        <p:spPr>
          <a:xfrm>
            <a:off x="7681486" y="5758939"/>
            <a:ext cx="2076173" cy="2076146"/>
          </a:xfrm>
          <a:prstGeom prst="rect">
            <a:avLst/>
          </a:prstGeom>
          <a:ln w="12700">
            <a:miter lim="400000"/>
          </a:ln>
        </p:spPr>
      </p:pic>
      <p:pic>
        <p:nvPicPr>
          <p:cNvPr id="6" name="Image" descr="Image"/>
          <p:cNvPicPr>
            <a:picLocks noChangeAspect="1"/>
          </p:cNvPicPr>
          <p:nvPr/>
        </p:nvPicPr>
        <p:blipFill>
          <a:blip r:embed="rId22" cstate="screen">
            <a:extLst>
              <a:ext uri="{28A0092B-C50C-407E-A947-70E740481C1C}">
                <a14:useLocalDpi xmlns:a14="http://schemas.microsoft.com/office/drawing/2010/main"/>
              </a:ext>
            </a:extLst>
          </a:blip>
          <a:stretch>
            <a:fillRect/>
          </a:stretch>
        </p:blipFill>
        <p:spPr>
          <a:xfrm rot="8641063">
            <a:off x="3812220" y="-359222"/>
            <a:ext cx="2242069" cy="1201357"/>
          </a:xfrm>
          <a:prstGeom prst="rect">
            <a:avLst/>
          </a:prstGeom>
          <a:ln w="12700">
            <a:miter lim="400000"/>
          </a:ln>
        </p:spPr>
      </p:pic>
      <p:pic>
        <p:nvPicPr>
          <p:cNvPr id="7" name="LH&amp;CP_Logos_Primary logo WO 1.png" descr="LH&amp;CP_Logos_Primary logo WO 1.png"/>
          <p:cNvPicPr>
            <a:picLocks noChangeAspect="1"/>
          </p:cNvPicPr>
          <p:nvPr/>
        </p:nvPicPr>
        <p:blipFill>
          <a:blip r:embed="rId23" cstate="screen">
            <a:extLst>
              <a:ext uri="{28A0092B-C50C-407E-A947-70E740481C1C}">
                <a14:useLocalDpi xmlns:a14="http://schemas.microsoft.com/office/drawing/2010/main"/>
              </a:ext>
            </a:extLst>
          </a:blip>
          <a:stretch>
            <a:fillRect/>
          </a:stretch>
        </p:blipFill>
        <p:spPr>
          <a:xfrm>
            <a:off x="9608999" y="296135"/>
            <a:ext cx="2132286" cy="771421"/>
          </a:xfrm>
          <a:prstGeom prst="rect">
            <a:avLst/>
          </a:prstGeom>
          <a:ln w="12700">
            <a:miter lim="400000"/>
          </a:ln>
        </p:spPr>
      </p:pic>
      <p:sp>
        <p:nvSpPr>
          <p:cNvPr id="9" name="Slide Number"/>
          <p:cNvSpPr txBox="1">
            <a:spLocks noGrp="1"/>
          </p:cNvSpPr>
          <p:nvPr>
            <p:ph type="sldNum" sz="quarter" idx="2"/>
          </p:nvPr>
        </p:nvSpPr>
        <p:spPr>
          <a:xfrm>
            <a:off x="6000750" y="6486708"/>
            <a:ext cx="243656" cy="241092"/>
          </a:xfrm>
          <a:prstGeom prst="rect">
            <a:avLst/>
          </a:prstGeom>
          <a:ln w="12700">
            <a:miter lim="400000"/>
          </a:ln>
        </p:spPr>
        <p:txBody>
          <a:bodyPr wrap="none" lIns="50800" tIns="50800" rIns="50800" bIns="50800" anchor="b">
            <a:spAutoFit/>
          </a:bodyPr>
          <a:lstStyle>
            <a:lvl1pPr defTabSz="292100">
              <a:defRPr sz="900">
                <a:solidFill>
                  <a:srgbClr val="000000"/>
                </a:solidFill>
                <a:latin typeface="+mn-lt"/>
                <a:ea typeface="+mn-ea"/>
                <a:cs typeface="+mn-cs"/>
                <a:sym typeface="Helvetica Neue"/>
              </a:defRPr>
            </a:lvl1pPr>
          </a:lstStyle>
          <a:p>
            <a:fld id="{86CB4B4D-7CA3-9044-876B-883B54F8677D}" type="slidenum">
              <a:t>‹#›</a:t>
            </a:fld>
            <a:endParaRPr/>
          </a:p>
        </p:txBody>
      </p:sp>
    </p:spTree>
    <p:extLst>
      <p:ext uri="{BB962C8B-B14F-4D97-AF65-F5344CB8AC3E}">
        <p14:creationId xmlns:p14="http://schemas.microsoft.com/office/powerpoint/2010/main" val="225919466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4" r:id="rId13"/>
    <p:sldLayoutId id="2147483675" r:id="rId14"/>
    <p:sldLayoutId id="2147483676" r:id="rId15"/>
    <p:sldLayoutId id="2147483689" r:id="rId16"/>
    <p:sldLayoutId id="2147483690" r:id="rId17"/>
  </p:sldLayoutIdLst>
  <p:transition spd="med"/>
  <p:txStyles>
    <p:titleStyle>
      <a:lvl1pPr marL="0" marR="0" indent="0" algn="l" defTabSz="412750" rtl="0" latinLnBrk="0">
        <a:lnSpc>
          <a:spcPct val="100000"/>
        </a:lnSpc>
        <a:spcBef>
          <a:spcPts val="0"/>
        </a:spcBef>
        <a:spcAft>
          <a:spcPts val="0"/>
        </a:spcAft>
        <a:buClrTx/>
        <a:buSzTx/>
        <a:buFontTx/>
        <a:buNone/>
        <a:tabLst/>
        <a:defRPr sz="4000" b="1" i="0" u="none" strike="noStrike" cap="none" spc="0" baseline="0">
          <a:solidFill>
            <a:srgbClr val="FFFFFF"/>
          </a:solidFill>
          <a:uFillTx/>
          <a:latin typeface="+mn-lt"/>
          <a:ea typeface="+mn-ea"/>
          <a:cs typeface="+mn-cs"/>
          <a:sym typeface="Helvetica Neue"/>
        </a:defRPr>
      </a:lvl1pPr>
      <a:lvl2pPr marL="0" marR="0" indent="0" algn="l" defTabSz="412750" rtl="0" latinLnBrk="0">
        <a:lnSpc>
          <a:spcPct val="100000"/>
        </a:lnSpc>
        <a:spcBef>
          <a:spcPts val="0"/>
        </a:spcBef>
        <a:spcAft>
          <a:spcPts val="0"/>
        </a:spcAft>
        <a:buClrTx/>
        <a:buSzTx/>
        <a:buFontTx/>
        <a:buNone/>
        <a:tabLst/>
        <a:defRPr sz="4000" b="1" i="0" u="none" strike="noStrike" cap="none" spc="0" baseline="0">
          <a:solidFill>
            <a:srgbClr val="FFFFFF"/>
          </a:solidFill>
          <a:uFillTx/>
          <a:latin typeface="+mn-lt"/>
          <a:ea typeface="+mn-ea"/>
          <a:cs typeface="+mn-cs"/>
          <a:sym typeface="Helvetica Neue"/>
        </a:defRPr>
      </a:lvl2pPr>
      <a:lvl3pPr marL="0" marR="0" indent="0" algn="l" defTabSz="412750" rtl="0" latinLnBrk="0">
        <a:lnSpc>
          <a:spcPct val="100000"/>
        </a:lnSpc>
        <a:spcBef>
          <a:spcPts val="0"/>
        </a:spcBef>
        <a:spcAft>
          <a:spcPts val="0"/>
        </a:spcAft>
        <a:buClrTx/>
        <a:buSzTx/>
        <a:buFontTx/>
        <a:buNone/>
        <a:tabLst/>
        <a:defRPr sz="4000" b="1" i="0" u="none" strike="noStrike" cap="none" spc="0" baseline="0">
          <a:solidFill>
            <a:srgbClr val="FFFFFF"/>
          </a:solidFill>
          <a:uFillTx/>
          <a:latin typeface="+mn-lt"/>
          <a:ea typeface="+mn-ea"/>
          <a:cs typeface="+mn-cs"/>
          <a:sym typeface="Helvetica Neue"/>
        </a:defRPr>
      </a:lvl3pPr>
      <a:lvl4pPr marL="0" marR="0" indent="0" algn="l" defTabSz="412750" rtl="0" latinLnBrk="0">
        <a:lnSpc>
          <a:spcPct val="100000"/>
        </a:lnSpc>
        <a:spcBef>
          <a:spcPts val="0"/>
        </a:spcBef>
        <a:spcAft>
          <a:spcPts val="0"/>
        </a:spcAft>
        <a:buClrTx/>
        <a:buSzTx/>
        <a:buFontTx/>
        <a:buNone/>
        <a:tabLst/>
        <a:defRPr sz="4000" b="1" i="0" u="none" strike="noStrike" cap="none" spc="0" baseline="0">
          <a:solidFill>
            <a:srgbClr val="FFFFFF"/>
          </a:solidFill>
          <a:uFillTx/>
          <a:latin typeface="+mn-lt"/>
          <a:ea typeface="+mn-ea"/>
          <a:cs typeface="+mn-cs"/>
          <a:sym typeface="Helvetica Neue"/>
        </a:defRPr>
      </a:lvl4pPr>
      <a:lvl5pPr marL="0" marR="0" indent="0" algn="l" defTabSz="412750" rtl="0" latinLnBrk="0">
        <a:lnSpc>
          <a:spcPct val="100000"/>
        </a:lnSpc>
        <a:spcBef>
          <a:spcPts val="0"/>
        </a:spcBef>
        <a:spcAft>
          <a:spcPts val="0"/>
        </a:spcAft>
        <a:buClrTx/>
        <a:buSzTx/>
        <a:buFontTx/>
        <a:buNone/>
        <a:tabLst/>
        <a:defRPr sz="4000" b="1" i="0" u="none" strike="noStrike" cap="none" spc="0" baseline="0">
          <a:solidFill>
            <a:srgbClr val="FFFFFF"/>
          </a:solidFill>
          <a:uFillTx/>
          <a:latin typeface="+mn-lt"/>
          <a:ea typeface="+mn-ea"/>
          <a:cs typeface="+mn-cs"/>
          <a:sym typeface="Helvetica Neue"/>
        </a:defRPr>
      </a:lvl5pPr>
      <a:lvl6pPr marL="0" marR="0" indent="0" algn="l" defTabSz="412750" rtl="0" latinLnBrk="0">
        <a:lnSpc>
          <a:spcPct val="100000"/>
        </a:lnSpc>
        <a:spcBef>
          <a:spcPts val="0"/>
        </a:spcBef>
        <a:spcAft>
          <a:spcPts val="0"/>
        </a:spcAft>
        <a:buClrTx/>
        <a:buSzTx/>
        <a:buFontTx/>
        <a:buNone/>
        <a:tabLst/>
        <a:defRPr sz="4000" b="1" i="0" u="none" strike="noStrike" cap="none" spc="0" baseline="0">
          <a:solidFill>
            <a:srgbClr val="FFFFFF"/>
          </a:solidFill>
          <a:uFillTx/>
          <a:latin typeface="+mn-lt"/>
          <a:ea typeface="+mn-ea"/>
          <a:cs typeface="+mn-cs"/>
          <a:sym typeface="Helvetica Neue"/>
        </a:defRPr>
      </a:lvl6pPr>
      <a:lvl7pPr marL="0" marR="0" indent="0" algn="l" defTabSz="412750" rtl="0" latinLnBrk="0">
        <a:lnSpc>
          <a:spcPct val="100000"/>
        </a:lnSpc>
        <a:spcBef>
          <a:spcPts val="0"/>
        </a:spcBef>
        <a:spcAft>
          <a:spcPts val="0"/>
        </a:spcAft>
        <a:buClrTx/>
        <a:buSzTx/>
        <a:buFontTx/>
        <a:buNone/>
        <a:tabLst/>
        <a:defRPr sz="4000" b="1" i="0" u="none" strike="noStrike" cap="none" spc="0" baseline="0">
          <a:solidFill>
            <a:srgbClr val="FFFFFF"/>
          </a:solidFill>
          <a:uFillTx/>
          <a:latin typeface="+mn-lt"/>
          <a:ea typeface="+mn-ea"/>
          <a:cs typeface="+mn-cs"/>
          <a:sym typeface="Helvetica Neue"/>
        </a:defRPr>
      </a:lvl7pPr>
      <a:lvl8pPr marL="0" marR="0" indent="0" algn="l" defTabSz="412750" rtl="0" latinLnBrk="0">
        <a:lnSpc>
          <a:spcPct val="100000"/>
        </a:lnSpc>
        <a:spcBef>
          <a:spcPts val="0"/>
        </a:spcBef>
        <a:spcAft>
          <a:spcPts val="0"/>
        </a:spcAft>
        <a:buClrTx/>
        <a:buSzTx/>
        <a:buFontTx/>
        <a:buNone/>
        <a:tabLst/>
        <a:defRPr sz="4000" b="1" i="0" u="none" strike="noStrike" cap="none" spc="0" baseline="0">
          <a:solidFill>
            <a:srgbClr val="FFFFFF"/>
          </a:solidFill>
          <a:uFillTx/>
          <a:latin typeface="+mn-lt"/>
          <a:ea typeface="+mn-ea"/>
          <a:cs typeface="+mn-cs"/>
          <a:sym typeface="Helvetica Neue"/>
        </a:defRPr>
      </a:lvl8pPr>
      <a:lvl9pPr marL="0" marR="0" indent="0" algn="l" defTabSz="412750" rtl="0" latinLnBrk="0">
        <a:lnSpc>
          <a:spcPct val="100000"/>
        </a:lnSpc>
        <a:spcBef>
          <a:spcPts val="0"/>
        </a:spcBef>
        <a:spcAft>
          <a:spcPts val="0"/>
        </a:spcAft>
        <a:buClrTx/>
        <a:buSzTx/>
        <a:buFontTx/>
        <a:buNone/>
        <a:tabLst/>
        <a:defRPr sz="4000" b="1" i="0" u="none" strike="noStrike" cap="none" spc="0" baseline="0">
          <a:solidFill>
            <a:srgbClr val="FFFFFF"/>
          </a:solidFill>
          <a:uFillTx/>
          <a:latin typeface="+mn-lt"/>
          <a:ea typeface="+mn-ea"/>
          <a:cs typeface="+mn-cs"/>
          <a:sym typeface="Helvetica Neue"/>
        </a:defRPr>
      </a:lvl9pPr>
    </p:titleStyle>
    <p:bodyStyle>
      <a:lvl1pPr marL="0" marR="0" indent="0" algn="l" defTabSz="412750" rtl="0" latinLnBrk="0">
        <a:lnSpc>
          <a:spcPct val="100000"/>
        </a:lnSpc>
        <a:spcBef>
          <a:spcPts val="0"/>
        </a:spcBef>
        <a:spcAft>
          <a:spcPts val="0"/>
        </a:spcAft>
        <a:buClrTx/>
        <a:buSzTx/>
        <a:buFontTx/>
        <a:buNone/>
        <a:tabLst/>
        <a:defRPr sz="2750" b="1" i="0" u="none" strike="noStrike" cap="none" spc="0" baseline="0">
          <a:solidFill>
            <a:srgbClr val="000000"/>
          </a:solidFill>
          <a:uFillTx/>
          <a:latin typeface="+mn-lt"/>
          <a:ea typeface="+mn-ea"/>
          <a:cs typeface="+mn-cs"/>
          <a:sym typeface="Helvetica Neue"/>
        </a:defRPr>
      </a:lvl1pPr>
      <a:lvl2pPr marL="0" marR="0" indent="0" algn="l" defTabSz="412750" rtl="0" latinLnBrk="0">
        <a:lnSpc>
          <a:spcPct val="100000"/>
        </a:lnSpc>
        <a:spcBef>
          <a:spcPts val="0"/>
        </a:spcBef>
        <a:spcAft>
          <a:spcPts val="0"/>
        </a:spcAft>
        <a:buClrTx/>
        <a:buSzTx/>
        <a:buFontTx/>
        <a:buNone/>
        <a:tabLst/>
        <a:defRPr sz="2750" b="1" i="0" u="none" strike="noStrike" cap="none" spc="0" baseline="0">
          <a:solidFill>
            <a:srgbClr val="000000"/>
          </a:solidFill>
          <a:uFillTx/>
          <a:latin typeface="+mn-lt"/>
          <a:ea typeface="+mn-ea"/>
          <a:cs typeface="+mn-cs"/>
          <a:sym typeface="Helvetica Neue"/>
        </a:defRPr>
      </a:lvl2pPr>
      <a:lvl3pPr marL="0" marR="0" indent="0" algn="l" defTabSz="412750" rtl="0" latinLnBrk="0">
        <a:lnSpc>
          <a:spcPct val="100000"/>
        </a:lnSpc>
        <a:spcBef>
          <a:spcPts val="0"/>
        </a:spcBef>
        <a:spcAft>
          <a:spcPts val="0"/>
        </a:spcAft>
        <a:buClrTx/>
        <a:buSzTx/>
        <a:buFontTx/>
        <a:buNone/>
        <a:tabLst/>
        <a:defRPr sz="2750" b="1" i="0" u="none" strike="noStrike" cap="none" spc="0" baseline="0">
          <a:solidFill>
            <a:srgbClr val="000000"/>
          </a:solidFill>
          <a:uFillTx/>
          <a:latin typeface="+mn-lt"/>
          <a:ea typeface="+mn-ea"/>
          <a:cs typeface="+mn-cs"/>
          <a:sym typeface="Helvetica Neue"/>
        </a:defRPr>
      </a:lvl3pPr>
      <a:lvl4pPr marL="0" marR="0" indent="0" algn="l" defTabSz="412750" rtl="0" latinLnBrk="0">
        <a:lnSpc>
          <a:spcPct val="100000"/>
        </a:lnSpc>
        <a:spcBef>
          <a:spcPts val="0"/>
        </a:spcBef>
        <a:spcAft>
          <a:spcPts val="0"/>
        </a:spcAft>
        <a:buClrTx/>
        <a:buSzTx/>
        <a:buFontTx/>
        <a:buNone/>
        <a:tabLst/>
        <a:defRPr sz="2750" b="1" i="0" u="none" strike="noStrike" cap="none" spc="0" baseline="0">
          <a:solidFill>
            <a:srgbClr val="000000"/>
          </a:solidFill>
          <a:uFillTx/>
          <a:latin typeface="+mn-lt"/>
          <a:ea typeface="+mn-ea"/>
          <a:cs typeface="+mn-cs"/>
          <a:sym typeface="Helvetica Neue"/>
        </a:defRPr>
      </a:lvl4pPr>
      <a:lvl5pPr marL="0" marR="0" indent="0" algn="l" defTabSz="412750" rtl="0" latinLnBrk="0">
        <a:lnSpc>
          <a:spcPct val="100000"/>
        </a:lnSpc>
        <a:spcBef>
          <a:spcPts val="0"/>
        </a:spcBef>
        <a:spcAft>
          <a:spcPts val="0"/>
        </a:spcAft>
        <a:buClrTx/>
        <a:buSzTx/>
        <a:buFontTx/>
        <a:buNone/>
        <a:tabLst/>
        <a:defRPr sz="2750" b="1" i="0" u="none" strike="noStrike" cap="none" spc="0" baseline="0">
          <a:solidFill>
            <a:srgbClr val="000000"/>
          </a:solidFill>
          <a:uFillTx/>
          <a:latin typeface="+mn-lt"/>
          <a:ea typeface="+mn-ea"/>
          <a:cs typeface="+mn-cs"/>
          <a:sym typeface="Helvetica Neue"/>
        </a:defRPr>
      </a:lvl5pPr>
      <a:lvl6pPr marL="0" marR="0" indent="0" algn="l" defTabSz="412750" rtl="0" latinLnBrk="0">
        <a:lnSpc>
          <a:spcPct val="100000"/>
        </a:lnSpc>
        <a:spcBef>
          <a:spcPts val="0"/>
        </a:spcBef>
        <a:spcAft>
          <a:spcPts val="0"/>
        </a:spcAft>
        <a:buClrTx/>
        <a:buSzTx/>
        <a:buFontTx/>
        <a:buNone/>
        <a:tabLst/>
        <a:defRPr sz="2750" b="1" i="0" u="none" strike="noStrike" cap="none" spc="0" baseline="0">
          <a:solidFill>
            <a:srgbClr val="000000"/>
          </a:solidFill>
          <a:uFillTx/>
          <a:latin typeface="+mn-lt"/>
          <a:ea typeface="+mn-ea"/>
          <a:cs typeface="+mn-cs"/>
          <a:sym typeface="Helvetica Neue"/>
        </a:defRPr>
      </a:lvl6pPr>
      <a:lvl7pPr marL="0" marR="0" indent="0" algn="l" defTabSz="412750" rtl="0" latinLnBrk="0">
        <a:lnSpc>
          <a:spcPct val="100000"/>
        </a:lnSpc>
        <a:spcBef>
          <a:spcPts val="0"/>
        </a:spcBef>
        <a:spcAft>
          <a:spcPts val="0"/>
        </a:spcAft>
        <a:buClrTx/>
        <a:buSzTx/>
        <a:buFontTx/>
        <a:buNone/>
        <a:tabLst/>
        <a:defRPr sz="2750" b="1" i="0" u="none" strike="noStrike" cap="none" spc="0" baseline="0">
          <a:solidFill>
            <a:srgbClr val="000000"/>
          </a:solidFill>
          <a:uFillTx/>
          <a:latin typeface="+mn-lt"/>
          <a:ea typeface="+mn-ea"/>
          <a:cs typeface="+mn-cs"/>
          <a:sym typeface="Helvetica Neue"/>
        </a:defRPr>
      </a:lvl7pPr>
      <a:lvl8pPr marL="0" marR="0" indent="0" algn="l" defTabSz="412750" rtl="0" latinLnBrk="0">
        <a:lnSpc>
          <a:spcPct val="100000"/>
        </a:lnSpc>
        <a:spcBef>
          <a:spcPts val="0"/>
        </a:spcBef>
        <a:spcAft>
          <a:spcPts val="0"/>
        </a:spcAft>
        <a:buClrTx/>
        <a:buSzTx/>
        <a:buFontTx/>
        <a:buNone/>
        <a:tabLst/>
        <a:defRPr sz="2750" b="1" i="0" u="none" strike="noStrike" cap="none" spc="0" baseline="0">
          <a:solidFill>
            <a:srgbClr val="000000"/>
          </a:solidFill>
          <a:uFillTx/>
          <a:latin typeface="+mn-lt"/>
          <a:ea typeface="+mn-ea"/>
          <a:cs typeface="+mn-cs"/>
          <a:sym typeface="Helvetica Neue"/>
        </a:defRPr>
      </a:lvl8pPr>
      <a:lvl9pPr marL="0" marR="0" indent="0" algn="l" defTabSz="412750" rtl="0" latinLnBrk="0">
        <a:lnSpc>
          <a:spcPct val="100000"/>
        </a:lnSpc>
        <a:spcBef>
          <a:spcPts val="0"/>
        </a:spcBef>
        <a:spcAft>
          <a:spcPts val="0"/>
        </a:spcAft>
        <a:buClrTx/>
        <a:buSzTx/>
        <a:buFontTx/>
        <a:buNone/>
        <a:tabLst/>
        <a:defRPr sz="2750" b="1" i="0" u="none" strike="noStrike" cap="none" spc="0" baseline="0">
          <a:solidFill>
            <a:srgbClr val="000000"/>
          </a:solidFill>
          <a:uFillTx/>
          <a:latin typeface="+mn-lt"/>
          <a:ea typeface="+mn-ea"/>
          <a:cs typeface="+mn-cs"/>
          <a:sym typeface="Helvetica Neue"/>
        </a:defRPr>
      </a:lvl9pPr>
    </p:bodyStyle>
    <p:otherStyle>
      <a:lvl1pPr marL="0" marR="0" indent="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1pPr>
      <a:lvl2pPr marL="0" marR="0" indent="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2pPr>
      <a:lvl3pPr marL="0" marR="0" indent="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3pPr>
      <a:lvl4pPr marL="0" marR="0" indent="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4pPr>
      <a:lvl5pPr marL="0" marR="0" indent="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5pPr>
      <a:lvl6pPr marL="0" marR="0" indent="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6pPr>
      <a:lvl7pPr marL="0" marR="0" indent="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7pPr>
      <a:lvl8pPr marL="0" marR="0" indent="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8pPr>
      <a:lvl9pPr marL="0" marR="0" indent="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1B365D"/>
        </a:solidFill>
        <a:effectLst/>
      </p:bgPr>
    </p:bg>
    <p:spTree>
      <p:nvGrpSpPr>
        <p:cNvPr id="1" name=""/>
        <p:cNvGrpSpPr/>
        <p:nvPr/>
      </p:nvGrpSpPr>
      <p:grpSpPr>
        <a:xfrm>
          <a:off x="0" y="0"/>
          <a:ext cx="0" cy="0"/>
          <a:chOff x="0" y="0"/>
          <a:chExt cx="0" cy="0"/>
        </a:xfrm>
      </p:grpSpPr>
      <p:sp>
        <p:nvSpPr>
          <p:cNvPr id="2" name="Divider page"/>
          <p:cNvSpPr txBox="1">
            <a:spLocks noGrp="1"/>
          </p:cNvSpPr>
          <p:nvPr>
            <p:ph type="title" hasCustomPrompt="1"/>
          </p:nvPr>
        </p:nvSpPr>
        <p:spPr>
          <a:xfrm>
            <a:off x="831848" y="1292217"/>
            <a:ext cx="10985503" cy="232410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b">
            <a:normAutofit/>
          </a:bodyPr>
          <a:lstStyle/>
          <a:p>
            <a:r>
              <a:t>Divider page</a:t>
            </a:r>
          </a:p>
        </p:txBody>
      </p:sp>
      <p:pic>
        <p:nvPicPr>
          <p:cNvPr id="3" name="Image" descr="Image"/>
          <p:cNvPicPr>
            <a:picLocks noChangeAspect="1"/>
          </p:cNvPicPr>
          <p:nvPr/>
        </p:nvPicPr>
        <p:blipFill>
          <a:blip r:embed="rId13"/>
          <a:stretch>
            <a:fillRect/>
          </a:stretch>
        </p:blipFill>
        <p:spPr>
          <a:xfrm rot="19281127">
            <a:off x="10160225" y="3228268"/>
            <a:ext cx="2108101" cy="1129574"/>
          </a:xfrm>
          <a:prstGeom prst="rect">
            <a:avLst/>
          </a:prstGeom>
          <a:ln w="12700">
            <a:miter lim="400000"/>
          </a:ln>
        </p:spPr>
      </p:pic>
      <p:pic>
        <p:nvPicPr>
          <p:cNvPr id="4" name="Image" descr="Image"/>
          <p:cNvPicPr>
            <a:picLocks noChangeAspect="1"/>
          </p:cNvPicPr>
          <p:nvPr/>
        </p:nvPicPr>
        <p:blipFill>
          <a:blip r:embed="rId14"/>
          <a:stretch>
            <a:fillRect/>
          </a:stretch>
        </p:blipFill>
        <p:spPr>
          <a:xfrm rot="20045788">
            <a:off x="1591084" y="5444904"/>
            <a:ext cx="1727015" cy="2076146"/>
          </a:xfrm>
          <a:prstGeom prst="rect">
            <a:avLst/>
          </a:prstGeom>
          <a:ln w="12700">
            <a:miter lim="400000"/>
          </a:ln>
        </p:spPr>
      </p:pic>
      <p:pic>
        <p:nvPicPr>
          <p:cNvPr id="5" name="Image" descr="Image"/>
          <p:cNvPicPr>
            <a:picLocks noChangeAspect="1"/>
          </p:cNvPicPr>
          <p:nvPr/>
        </p:nvPicPr>
        <p:blipFill>
          <a:blip r:embed="rId15"/>
          <a:stretch>
            <a:fillRect/>
          </a:stretch>
        </p:blipFill>
        <p:spPr>
          <a:xfrm>
            <a:off x="7681486" y="5758939"/>
            <a:ext cx="2076173" cy="2076146"/>
          </a:xfrm>
          <a:prstGeom prst="rect">
            <a:avLst/>
          </a:prstGeom>
          <a:ln w="12700">
            <a:miter lim="400000"/>
          </a:ln>
        </p:spPr>
      </p:pic>
      <p:pic>
        <p:nvPicPr>
          <p:cNvPr id="6" name="Image" descr="Image"/>
          <p:cNvPicPr>
            <a:picLocks noChangeAspect="1"/>
          </p:cNvPicPr>
          <p:nvPr/>
        </p:nvPicPr>
        <p:blipFill>
          <a:blip r:embed="rId16"/>
          <a:stretch>
            <a:fillRect/>
          </a:stretch>
        </p:blipFill>
        <p:spPr>
          <a:xfrm rot="8641063">
            <a:off x="3812220" y="-359222"/>
            <a:ext cx="2242069" cy="1201357"/>
          </a:xfrm>
          <a:prstGeom prst="rect">
            <a:avLst/>
          </a:prstGeom>
          <a:ln w="12700">
            <a:miter lim="400000"/>
          </a:ln>
        </p:spPr>
      </p:pic>
      <p:pic>
        <p:nvPicPr>
          <p:cNvPr id="7" name="LH&amp;CP_Logos_Primary logo WO 1.png" descr="LH&amp;CP_Logos_Primary logo WO 1.png"/>
          <p:cNvPicPr>
            <a:picLocks noChangeAspect="1"/>
          </p:cNvPicPr>
          <p:nvPr/>
        </p:nvPicPr>
        <p:blipFill>
          <a:blip r:embed="rId17"/>
          <a:stretch>
            <a:fillRect/>
          </a:stretch>
        </p:blipFill>
        <p:spPr>
          <a:xfrm>
            <a:off x="9608999" y="296135"/>
            <a:ext cx="2132286" cy="771421"/>
          </a:xfrm>
          <a:prstGeom prst="rect">
            <a:avLst/>
          </a:prstGeom>
          <a:ln w="12700">
            <a:miter lim="400000"/>
          </a:ln>
        </p:spPr>
      </p:pic>
    </p:spTree>
    <p:extLst>
      <p:ext uri="{BB962C8B-B14F-4D97-AF65-F5344CB8AC3E}">
        <p14:creationId xmlns:p14="http://schemas.microsoft.com/office/powerpoint/2010/main" val="615891258"/>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transition spd="med"/>
  <p:txStyles>
    <p:titleStyle>
      <a:lvl1pPr marL="0" marR="0" indent="0" algn="l" defTabSz="412750" rtl="0" eaLnBrk="1" latinLnBrk="0" hangingPunct="1">
        <a:lnSpc>
          <a:spcPct val="100000"/>
        </a:lnSpc>
        <a:spcBef>
          <a:spcPts val="0"/>
        </a:spcBef>
        <a:spcAft>
          <a:spcPts val="0"/>
        </a:spcAft>
        <a:buClrTx/>
        <a:buSzTx/>
        <a:buFontTx/>
        <a:buNone/>
        <a:tabLst/>
        <a:defRPr sz="4000" b="1" i="0" u="none" strike="noStrike" cap="none" spc="0" baseline="0">
          <a:solidFill>
            <a:srgbClr val="FFFFFF"/>
          </a:solidFill>
          <a:uFillTx/>
          <a:latin typeface="+mn-lt"/>
          <a:ea typeface="+mn-ea"/>
          <a:cs typeface="+mn-cs"/>
          <a:sym typeface="Helvetica Neue"/>
        </a:defRPr>
      </a:lvl1pPr>
      <a:lvl2pPr marL="0" marR="0" indent="0" algn="l" defTabSz="412750" rtl="0" eaLnBrk="1" latinLnBrk="0" hangingPunct="1">
        <a:lnSpc>
          <a:spcPct val="100000"/>
        </a:lnSpc>
        <a:spcBef>
          <a:spcPts val="0"/>
        </a:spcBef>
        <a:spcAft>
          <a:spcPts val="0"/>
        </a:spcAft>
        <a:buClrTx/>
        <a:buSzTx/>
        <a:buFontTx/>
        <a:buNone/>
        <a:tabLst/>
        <a:defRPr sz="4000" b="1" i="0" u="none" strike="noStrike" cap="none" spc="0" baseline="0">
          <a:solidFill>
            <a:srgbClr val="FFFFFF"/>
          </a:solidFill>
          <a:uFillTx/>
          <a:latin typeface="+mn-lt"/>
          <a:ea typeface="+mn-ea"/>
          <a:cs typeface="+mn-cs"/>
          <a:sym typeface="Helvetica Neue"/>
        </a:defRPr>
      </a:lvl2pPr>
      <a:lvl3pPr marL="0" marR="0" indent="0" algn="l" defTabSz="412750" rtl="0" eaLnBrk="1" latinLnBrk="0" hangingPunct="1">
        <a:lnSpc>
          <a:spcPct val="100000"/>
        </a:lnSpc>
        <a:spcBef>
          <a:spcPts val="0"/>
        </a:spcBef>
        <a:spcAft>
          <a:spcPts val="0"/>
        </a:spcAft>
        <a:buClrTx/>
        <a:buSzTx/>
        <a:buFontTx/>
        <a:buNone/>
        <a:tabLst/>
        <a:defRPr sz="4000" b="1" i="0" u="none" strike="noStrike" cap="none" spc="0" baseline="0">
          <a:solidFill>
            <a:srgbClr val="FFFFFF"/>
          </a:solidFill>
          <a:uFillTx/>
          <a:latin typeface="+mn-lt"/>
          <a:ea typeface="+mn-ea"/>
          <a:cs typeface="+mn-cs"/>
          <a:sym typeface="Helvetica Neue"/>
        </a:defRPr>
      </a:lvl3pPr>
      <a:lvl4pPr marL="0" marR="0" indent="0" algn="l" defTabSz="412750" rtl="0" eaLnBrk="1" latinLnBrk="0" hangingPunct="1">
        <a:lnSpc>
          <a:spcPct val="100000"/>
        </a:lnSpc>
        <a:spcBef>
          <a:spcPts val="0"/>
        </a:spcBef>
        <a:spcAft>
          <a:spcPts val="0"/>
        </a:spcAft>
        <a:buClrTx/>
        <a:buSzTx/>
        <a:buFontTx/>
        <a:buNone/>
        <a:tabLst/>
        <a:defRPr sz="4000" b="1" i="0" u="none" strike="noStrike" cap="none" spc="0" baseline="0">
          <a:solidFill>
            <a:srgbClr val="FFFFFF"/>
          </a:solidFill>
          <a:uFillTx/>
          <a:latin typeface="+mn-lt"/>
          <a:ea typeface="+mn-ea"/>
          <a:cs typeface="+mn-cs"/>
          <a:sym typeface="Helvetica Neue"/>
        </a:defRPr>
      </a:lvl4pPr>
      <a:lvl5pPr marL="0" marR="0" indent="0" algn="l" defTabSz="412750" rtl="0" eaLnBrk="1" latinLnBrk="0" hangingPunct="1">
        <a:lnSpc>
          <a:spcPct val="100000"/>
        </a:lnSpc>
        <a:spcBef>
          <a:spcPts val="0"/>
        </a:spcBef>
        <a:spcAft>
          <a:spcPts val="0"/>
        </a:spcAft>
        <a:buClrTx/>
        <a:buSzTx/>
        <a:buFontTx/>
        <a:buNone/>
        <a:tabLst/>
        <a:defRPr sz="4000" b="1" i="0" u="none" strike="noStrike" cap="none" spc="0" baseline="0">
          <a:solidFill>
            <a:srgbClr val="FFFFFF"/>
          </a:solidFill>
          <a:uFillTx/>
          <a:latin typeface="+mn-lt"/>
          <a:ea typeface="+mn-ea"/>
          <a:cs typeface="+mn-cs"/>
          <a:sym typeface="Helvetica Neue"/>
        </a:defRPr>
      </a:lvl5pPr>
      <a:lvl6pPr marL="0" marR="0" indent="0" algn="l" defTabSz="412750" rtl="0" eaLnBrk="1" latinLnBrk="0" hangingPunct="1">
        <a:lnSpc>
          <a:spcPct val="100000"/>
        </a:lnSpc>
        <a:spcBef>
          <a:spcPts val="0"/>
        </a:spcBef>
        <a:spcAft>
          <a:spcPts val="0"/>
        </a:spcAft>
        <a:buClrTx/>
        <a:buSzTx/>
        <a:buFontTx/>
        <a:buNone/>
        <a:tabLst/>
        <a:defRPr sz="4000" b="1" i="0" u="none" strike="noStrike" cap="none" spc="0" baseline="0">
          <a:solidFill>
            <a:srgbClr val="FFFFFF"/>
          </a:solidFill>
          <a:uFillTx/>
          <a:latin typeface="+mn-lt"/>
          <a:ea typeface="+mn-ea"/>
          <a:cs typeface="+mn-cs"/>
          <a:sym typeface="Helvetica Neue"/>
        </a:defRPr>
      </a:lvl6pPr>
      <a:lvl7pPr marL="0" marR="0" indent="0" algn="l" defTabSz="412750" rtl="0" eaLnBrk="1" latinLnBrk="0" hangingPunct="1">
        <a:lnSpc>
          <a:spcPct val="100000"/>
        </a:lnSpc>
        <a:spcBef>
          <a:spcPts val="0"/>
        </a:spcBef>
        <a:spcAft>
          <a:spcPts val="0"/>
        </a:spcAft>
        <a:buClrTx/>
        <a:buSzTx/>
        <a:buFontTx/>
        <a:buNone/>
        <a:tabLst/>
        <a:defRPr sz="4000" b="1" i="0" u="none" strike="noStrike" cap="none" spc="0" baseline="0">
          <a:solidFill>
            <a:srgbClr val="FFFFFF"/>
          </a:solidFill>
          <a:uFillTx/>
          <a:latin typeface="+mn-lt"/>
          <a:ea typeface="+mn-ea"/>
          <a:cs typeface="+mn-cs"/>
          <a:sym typeface="Helvetica Neue"/>
        </a:defRPr>
      </a:lvl7pPr>
      <a:lvl8pPr marL="0" marR="0" indent="0" algn="l" defTabSz="412750" rtl="0" eaLnBrk="1" latinLnBrk="0" hangingPunct="1">
        <a:lnSpc>
          <a:spcPct val="100000"/>
        </a:lnSpc>
        <a:spcBef>
          <a:spcPts val="0"/>
        </a:spcBef>
        <a:spcAft>
          <a:spcPts val="0"/>
        </a:spcAft>
        <a:buClrTx/>
        <a:buSzTx/>
        <a:buFontTx/>
        <a:buNone/>
        <a:tabLst/>
        <a:defRPr sz="4000" b="1" i="0" u="none" strike="noStrike" cap="none" spc="0" baseline="0">
          <a:solidFill>
            <a:srgbClr val="FFFFFF"/>
          </a:solidFill>
          <a:uFillTx/>
          <a:latin typeface="+mn-lt"/>
          <a:ea typeface="+mn-ea"/>
          <a:cs typeface="+mn-cs"/>
          <a:sym typeface="Helvetica Neue"/>
        </a:defRPr>
      </a:lvl8pPr>
      <a:lvl9pPr marL="0" marR="0" indent="0" algn="l" defTabSz="412750" rtl="0" eaLnBrk="1" latinLnBrk="0" hangingPunct="1">
        <a:lnSpc>
          <a:spcPct val="100000"/>
        </a:lnSpc>
        <a:spcBef>
          <a:spcPts val="0"/>
        </a:spcBef>
        <a:spcAft>
          <a:spcPts val="0"/>
        </a:spcAft>
        <a:buClrTx/>
        <a:buSzTx/>
        <a:buFontTx/>
        <a:buNone/>
        <a:tabLst/>
        <a:defRPr sz="4000" b="1" i="0" u="none" strike="noStrike" cap="none" spc="0" baseline="0">
          <a:solidFill>
            <a:srgbClr val="FFFFFF"/>
          </a:solidFill>
          <a:uFillTx/>
          <a:latin typeface="+mn-lt"/>
          <a:ea typeface="+mn-ea"/>
          <a:cs typeface="+mn-cs"/>
          <a:sym typeface="Helvetica Neue"/>
        </a:defRPr>
      </a:lvl9pPr>
    </p:titleStyle>
    <p:bodyStyle>
      <a:lvl1pPr marL="0" marR="0" indent="0" algn="l" defTabSz="412750" rtl="0" eaLnBrk="1" latinLnBrk="0" hangingPunct="1">
        <a:lnSpc>
          <a:spcPct val="100000"/>
        </a:lnSpc>
        <a:spcBef>
          <a:spcPts val="0"/>
        </a:spcBef>
        <a:spcAft>
          <a:spcPts val="0"/>
        </a:spcAft>
        <a:buClrTx/>
        <a:buSzTx/>
        <a:buFontTx/>
        <a:buNone/>
        <a:tabLst/>
        <a:defRPr sz="2750" b="1" i="0" u="none" strike="noStrike" cap="none" spc="0" baseline="0">
          <a:solidFill>
            <a:srgbClr val="000000"/>
          </a:solidFill>
          <a:uFillTx/>
          <a:latin typeface="+mn-lt"/>
          <a:ea typeface="+mn-ea"/>
          <a:cs typeface="+mn-cs"/>
          <a:sym typeface="Helvetica Neue"/>
        </a:defRPr>
      </a:lvl1pPr>
      <a:lvl2pPr marL="0" marR="0" indent="0" algn="l" defTabSz="412750" rtl="0" eaLnBrk="1" latinLnBrk="0" hangingPunct="1">
        <a:lnSpc>
          <a:spcPct val="100000"/>
        </a:lnSpc>
        <a:spcBef>
          <a:spcPts val="0"/>
        </a:spcBef>
        <a:spcAft>
          <a:spcPts val="0"/>
        </a:spcAft>
        <a:buClrTx/>
        <a:buSzTx/>
        <a:buFontTx/>
        <a:buNone/>
        <a:tabLst/>
        <a:defRPr sz="2750" b="1" i="0" u="none" strike="noStrike" cap="none" spc="0" baseline="0">
          <a:solidFill>
            <a:srgbClr val="000000"/>
          </a:solidFill>
          <a:uFillTx/>
          <a:latin typeface="+mn-lt"/>
          <a:ea typeface="+mn-ea"/>
          <a:cs typeface="+mn-cs"/>
          <a:sym typeface="Helvetica Neue"/>
        </a:defRPr>
      </a:lvl2pPr>
      <a:lvl3pPr marL="0" marR="0" indent="0" algn="l" defTabSz="412750" rtl="0" eaLnBrk="1" latinLnBrk="0" hangingPunct="1">
        <a:lnSpc>
          <a:spcPct val="100000"/>
        </a:lnSpc>
        <a:spcBef>
          <a:spcPts val="0"/>
        </a:spcBef>
        <a:spcAft>
          <a:spcPts val="0"/>
        </a:spcAft>
        <a:buClrTx/>
        <a:buSzTx/>
        <a:buFontTx/>
        <a:buNone/>
        <a:tabLst/>
        <a:defRPr sz="2750" b="1" i="0" u="none" strike="noStrike" cap="none" spc="0" baseline="0">
          <a:solidFill>
            <a:srgbClr val="000000"/>
          </a:solidFill>
          <a:uFillTx/>
          <a:latin typeface="+mn-lt"/>
          <a:ea typeface="+mn-ea"/>
          <a:cs typeface="+mn-cs"/>
          <a:sym typeface="Helvetica Neue"/>
        </a:defRPr>
      </a:lvl3pPr>
      <a:lvl4pPr marL="0" marR="0" indent="0" algn="l" defTabSz="412750" rtl="0" eaLnBrk="1" latinLnBrk="0" hangingPunct="1">
        <a:lnSpc>
          <a:spcPct val="100000"/>
        </a:lnSpc>
        <a:spcBef>
          <a:spcPts val="0"/>
        </a:spcBef>
        <a:spcAft>
          <a:spcPts val="0"/>
        </a:spcAft>
        <a:buClrTx/>
        <a:buSzTx/>
        <a:buFontTx/>
        <a:buNone/>
        <a:tabLst/>
        <a:defRPr sz="2750" b="1" i="0" u="none" strike="noStrike" cap="none" spc="0" baseline="0">
          <a:solidFill>
            <a:srgbClr val="000000"/>
          </a:solidFill>
          <a:uFillTx/>
          <a:latin typeface="+mn-lt"/>
          <a:ea typeface="+mn-ea"/>
          <a:cs typeface="+mn-cs"/>
          <a:sym typeface="Helvetica Neue"/>
        </a:defRPr>
      </a:lvl4pPr>
      <a:lvl5pPr marL="0" marR="0" indent="0" algn="l" defTabSz="412750" rtl="0" eaLnBrk="1" latinLnBrk="0" hangingPunct="1">
        <a:lnSpc>
          <a:spcPct val="100000"/>
        </a:lnSpc>
        <a:spcBef>
          <a:spcPts val="0"/>
        </a:spcBef>
        <a:spcAft>
          <a:spcPts val="0"/>
        </a:spcAft>
        <a:buClrTx/>
        <a:buSzTx/>
        <a:buFontTx/>
        <a:buNone/>
        <a:tabLst/>
        <a:defRPr sz="2750" b="1" i="0" u="none" strike="noStrike" cap="none" spc="0" baseline="0">
          <a:solidFill>
            <a:srgbClr val="000000"/>
          </a:solidFill>
          <a:uFillTx/>
          <a:latin typeface="+mn-lt"/>
          <a:ea typeface="+mn-ea"/>
          <a:cs typeface="+mn-cs"/>
          <a:sym typeface="Helvetica Neue"/>
        </a:defRPr>
      </a:lvl5pPr>
      <a:lvl6pPr marL="0" marR="0" indent="0" algn="l" defTabSz="412750" rtl="0" eaLnBrk="1" latinLnBrk="0" hangingPunct="1">
        <a:lnSpc>
          <a:spcPct val="100000"/>
        </a:lnSpc>
        <a:spcBef>
          <a:spcPts val="0"/>
        </a:spcBef>
        <a:spcAft>
          <a:spcPts val="0"/>
        </a:spcAft>
        <a:buClrTx/>
        <a:buSzTx/>
        <a:buFontTx/>
        <a:buNone/>
        <a:tabLst/>
        <a:defRPr sz="2750" b="1" i="0" u="none" strike="noStrike" cap="none" spc="0" baseline="0">
          <a:solidFill>
            <a:srgbClr val="000000"/>
          </a:solidFill>
          <a:uFillTx/>
          <a:latin typeface="+mn-lt"/>
          <a:ea typeface="+mn-ea"/>
          <a:cs typeface="+mn-cs"/>
          <a:sym typeface="Helvetica Neue"/>
        </a:defRPr>
      </a:lvl6pPr>
      <a:lvl7pPr marL="0" marR="0" indent="0" algn="l" defTabSz="412750" rtl="0" eaLnBrk="1" latinLnBrk="0" hangingPunct="1">
        <a:lnSpc>
          <a:spcPct val="100000"/>
        </a:lnSpc>
        <a:spcBef>
          <a:spcPts val="0"/>
        </a:spcBef>
        <a:spcAft>
          <a:spcPts val="0"/>
        </a:spcAft>
        <a:buClrTx/>
        <a:buSzTx/>
        <a:buFontTx/>
        <a:buNone/>
        <a:tabLst/>
        <a:defRPr sz="2750" b="1" i="0" u="none" strike="noStrike" cap="none" spc="0" baseline="0">
          <a:solidFill>
            <a:srgbClr val="000000"/>
          </a:solidFill>
          <a:uFillTx/>
          <a:latin typeface="+mn-lt"/>
          <a:ea typeface="+mn-ea"/>
          <a:cs typeface="+mn-cs"/>
          <a:sym typeface="Helvetica Neue"/>
        </a:defRPr>
      </a:lvl7pPr>
      <a:lvl8pPr marL="0" marR="0" indent="0" algn="l" defTabSz="412750" rtl="0" eaLnBrk="1" latinLnBrk="0" hangingPunct="1">
        <a:lnSpc>
          <a:spcPct val="100000"/>
        </a:lnSpc>
        <a:spcBef>
          <a:spcPts val="0"/>
        </a:spcBef>
        <a:spcAft>
          <a:spcPts val="0"/>
        </a:spcAft>
        <a:buClrTx/>
        <a:buSzTx/>
        <a:buFontTx/>
        <a:buNone/>
        <a:tabLst/>
        <a:defRPr sz="2750" b="1" i="0" u="none" strike="noStrike" cap="none" spc="0" baseline="0">
          <a:solidFill>
            <a:srgbClr val="000000"/>
          </a:solidFill>
          <a:uFillTx/>
          <a:latin typeface="+mn-lt"/>
          <a:ea typeface="+mn-ea"/>
          <a:cs typeface="+mn-cs"/>
          <a:sym typeface="Helvetica Neue"/>
        </a:defRPr>
      </a:lvl8pPr>
      <a:lvl9pPr marL="0" marR="0" indent="0" algn="l" defTabSz="412750" rtl="0" eaLnBrk="1" latinLnBrk="0" hangingPunct="1">
        <a:lnSpc>
          <a:spcPct val="100000"/>
        </a:lnSpc>
        <a:spcBef>
          <a:spcPts val="0"/>
        </a:spcBef>
        <a:spcAft>
          <a:spcPts val="0"/>
        </a:spcAft>
        <a:buClrTx/>
        <a:buSzTx/>
        <a:buFontTx/>
        <a:buNone/>
        <a:tabLst/>
        <a:defRPr sz="2750" b="1" i="0" u="none" strike="noStrike" cap="none" spc="0" baseline="0">
          <a:solidFill>
            <a:srgbClr val="000000"/>
          </a:solidFill>
          <a:uFillTx/>
          <a:latin typeface="+mn-lt"/>
          <a:ea typeface="+mn-ea"/>
          <a:cs typeface="+mn-cs"/>
          <a:sym typeface="Helvetica Neue"/>
        </a:defRPr>
      </a:lvl9pPr>
    </p:bodyStyle>
    <p:otherStyle>
      <a:lvl1pPr marL="0" marR="0" indent="0" algn="ctr" defTabSz="292100" rtl="0" eaLnBrk="1" latinLnBrk="0" hangingPunct="1">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1pPr>
      <a:lvl2pPr marL="0" marR="0" indent="0" algn="ctr" defTabSz="292100" rtl="0" eaLnBrk="1" latinLnBrk="0" hangingPunct="1">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2pPr>
      <a:lvl3pPr marL="0" marR="0" indent="0" algn="ctr" defTabSz="292100" rtl="0" eaLnBrk="1" latinLnBrk="0" hangingPunct="1">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3pPr>
      <a:lvl4pPr marL="0" marR="0" indent="0" algn="ctr" defTabSz="292100" rtl="0" eaLnBrk="1" latinLnBrk="0" hangingPunct="1">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4pPr>
      <a:lvl5pPr marL="0" marR="0" indent="0" algn="ctr" defTabSz="292100" rtl="0" eaLnBrk="1" latinLnBrk="0" hangingPunct="1">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5pPr>
      <a:lvl6pPr marL="0" marR="0" indent="0" algn="ctr" defTabSz="292100" rtl="0" eaLnBrk="1" latinLnBrk="0" hangingPunct="1">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6pPr>
      <a:lvl7pPr marL="0" marR="0" indent="0" algn="ctr" defTabSz="292100" rtl="0" eaLnBrk="1" latinLnBrk="0" hangingPunct="1">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7pPr>
      <a:lvl8pPr marL="0" marR="0" indent="0" algn="ctr" defTabSz="292100" rtl="0" eaLnBrk="1" latinLnBrk="0" hangingPunct="1">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8pPr>
      <a:lvl9pPr marL="0" marR="0" indent="0" algn="ctr" defTabSz="292100" rtl="0" eaLnBrk="1" latinLnBrk="0" hangingPunct="1">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4.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xml"/><Relationship Id="rId1" Type="http://schemas.openxmlformats.org/officeDocument/2006/relationships/slideLayout" Target="../slideLayouts/slideLayout22.xml"/></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xml"/><Relationship Id="rId1" Type="http://schemas.openxmlformats.org/officeDocument/2006/relationships/slideLayout" Target="../slideLayouts/slideLayout2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2.xml"/></Relationships>
</file>

<file path=ppt/slides/_rels/slide20.xml.rels><?xml version="1.0" encoding="UTF-8" standalone="yes"?>
<Relationships xmlns="http://schemas.openxmlformats.org/package/2006/relationships"><Relationship Id="rId2" Type="http://schemas.openxmlformats.org/officeDocument/2006/relationships/hyperlink" Target="http://www.cqc.org.uk/publications/surveys/urgent-emergency-care-survey-2020" TargetMode="External"/><Relationship Id="rId1" Type="http://schemas.openxmlformats.org/officeDocument/2006/relationships/slideLayout" Target="../slideLayouts/slideLayout2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2.xml"/><Relationship Id="rId5" Type="http://schemas.openxmlformats.org/officeDocument/2006/relationships/image" Target="../media/image32.png"/><Relationship Id="rId4" Type="http://schemas.openxmlformats.org/officeDocument/2006/relationships/image" Target="../media/image3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xml"/><Relationship Id="rId1" Type="http://schemas.openxmlformats.org/officeDocument/2006/relationships/slideLayout" Target="../slideLayouts/slideLayout22.xml"/></Relationships>
</file>

<file path=ppt/slides/_rels/slide3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2.xml"/></Relationships>
</file>

<file path=ppt/slides/_rels/slide3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2.xml"/></Relationships>
</file>

<file path=ppt/slides/_rels/slide34.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2.xml"/></Relationships>
</file>

<file path=ppt/slides/_rels/slide35.xml.rels><?xml version="1.0" encoding="UTF-8" standalone="yes"?>
<Relationships xmlns="http://schemas.openxmlformats.org/package/2006/relationships"><Relationship Id="rId3" Type="http://schemas.openxmlformats.org/officeDocument/2006/relationships/hyperlink" Target="mailto:caroline.mackay2@nhs.net" TargetMode="External"/><Relationship Id="rId2" Type="http://schemas.openxmlformats.org/officeDocument/2006/relationships/hyperlink" Target="https://www.healthandcareleeds.org/have-your-say/shape-the-future/populations/same-day-response/" TargetMode="External"/><Relationship Id="rId1" Type="http://schemas.openxmlformats.org/officeDocument/2006/relationships/slideLayout" Target="../slideLayouts/slideLayout2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 Type="http://schemas.openxmlformats.org/officeDocument/2006/relationships/hyperlink" Target="https://www.kingsfund.org.uk/publications/population-health-approach?gclid=EAIaIQobChMI8dWWp_ig-wIVCLbtCh2IKQ7REAAYASAAEgL2w_D_BwE" TargetMode="Externa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4C6E2B3-1CB4-335C-56F7-CA01E5E5165D}"/>
              </a:ext>
            </a:extLst>
          </p:cNvPr>
          <p:cNvSpPr>
            <a:spLocks noGrp="1"/>
          </p:cNvSpPr>
          <p:nvPr>
            <p:ph type="title"/>
          </p:nvPr>
        </p:nvSpPr>
        <p:spPr>
          <a:xfrm>
            <a:off x="831848" y="640904"/>
            <a:ext cx="10985503" cy="1860191"/>
          </a:xfrm>
        </p:spPr>
        <p:txBody>
          <a:bodyPr>
            <a:normAutofit/>
          </a:bodyPr>
          <a:lstStyle/>
          <a:p>
            <a:r>
              <a:rPr lang="en-US" sz="4800" dirty="0">
                <a:solidFill>
                  <a:srgbClr val="002060"/>
                </a:solidFill>
              </a:rPr>
              <a:t>Public Involvement Workshop</a:t>
            </a:r>
          </a:p>
        </p:txBody>
      </p:sp>
      <p:sp>
        <p:nvSpPr>
          <p:cNvPr id="9" name="Text Placeholder 8">
            <a:extLst>
              <a:ext uri="{FF2B5EF4-FFF2-40B4-BE49-F238E27FC236}">
                <a16:creationId xmlns:a16="http://schemas.microsoft.com/office/drawing/2014/main" id="{2BC41383-CE20-DB38-941F-21E2F3253237}"/>
              </a:ext>
            </a:extLst>
          </p:cNvPr>
          <p:cNvSpPr>
            <a:spLocks noGrp="1"/>
          </p:cNvSpPr>
          <p:nvPr>
            <p:ph type="body" sz="quarter" idx="21"/>
          </p:nvPr>
        </p:nvSpPr>
        <p:spPr>
          <a:xfrm>
            <a:off x="831847" y="2624670"/>
            <a:ext cx="10985501" cy="432096"/>
          </a:xfrm>
        </p:spPr>
        <p:txBody>
          <a:bodyPr>
            <a:noAutofit/>
          </a:bodyPr>
          <a:lstStyle/>
          <a:p>
            <a:r>
              <a:rPr lang="en-US" sz="3200" b="1" dirty="0">
                <a:solidFill>
                  <a:srgbClr val="002060"/>
                </a:solidFill>
              </a:rPr>
              <a:t>Same Day Response Care Delivery Board</a:t>
            </a:r>
          </a:p>
        </p:txBody>
      </p:sp>
      <p:sp>
        <p:nvSpPr>
          <p:cNvPr id="8" name="Text Placeholder 7">
            <a:extLst>
              <a:ext uri="{FF2B5EF4-FFF2-40B4-BE49-F238E27FC236}">
                <a16:creationId xmlns:a16="http://schemas.microsoft.com/office/drawing/2014/main" id="{143DDB26-1F85-D9B4-C781-A2ACEE970CD0}"/>
              </a:ext>
            </a:extLst>
          </p:cNvPr>
          <p:cNvSpPr>
            <a:spLocks noGrp="1"/>
          </p:cNvSpPr>
          <p:nvPr>
            <p:ph type="body" sz="quarter" idx="1"/>
          </p:nvPr>
        </p:nvSpPr>
        <p:spPr>
          <a:xfrm>
            <a:off x="831846" y="3351791"/>
            <a:ext cx="10985502" cy="500225"/>
          </a:xfrm>
        </p:spPr>
        <p:txBody>
          <a:bodyPr>
            <a:normAutofit/>
          </a:bodyPr>
          <a:lstStyle/>
          <a:p>
            <a:r>
              <a:rPr lang="en-US" sz="2400" dirty="0"/>
              <a:t>Thursday 27 April 2023</a:t>
            </a:r>
          </a:p>
        </p:txBody>
      </p:sp>
    </p:spTree>
    <p:extLst>
      <p:ext uri="{BB962C8B-B14F-4D97-AF65-F5344CB8AC3E}">
        <p14:creationId xmlns:p14="http://schemas.microsoft.com/office/powerpoint/2010/main" val="3496298797"/>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44F2E34-7679-46CB-9B4C-022B8C4BD4F7}"/>
              </a:ext>
            </a:extLst>
          </p:cNvPr>
          <p:cNvSpPr>
            <a:spLocks noGrp="1"/>
          </p:cNvSpPr>
          <p:nvPr>
            <p:ph type="title"/>
          </p:nvPr>
        </p:nvSpPr>
        <p:spPr/>
        <p:txBody>
          <a:bodyPr>
            <a:noAutofit/>
          </a:bodyPr>
          <a:lstStyle/>
          <a:p>
            <a:r>
              <a:rPr lang="en-GB" sz="4000" dirty="0"/>
              <a:t>Population health (3)</a:t>
            </a:r>
          </a:p>
        </p:txBody>
      </p:sp>
      <p:sp>
        <p:nvSpPr>
          <p:cNvPr id="3" name="Text Placeholder 6">
            <a:extLst>
              <a:ext uri="{FF2B5EF4-FFF2-40B4-BE49-F238E27FC236}">
                <a16:creationId xmlns:a16="http://schemas.microsoft.com/office/drawing/2014/main" id="{D5C5FD3A-E4B3-4F42-9375-1C54E5B02D4C}"/>
              </a:ext>
            </a:extLst>
          </p:cNvPr>
          <p:cNvSpPr txBox="1">
            <a:spLocks/>
          </p:cNvSpPr>
          <p:nvPr/>
        </p:nvSpPr>
        <p:spPr>
          <a:xfrm>
            <a:off x="600869" y="1192696"/>
            <a:ext cx="10911681" cy="5249876"/>
          </a:xfrm>
          <a:prstGeom prst="rect">
            <a:avLst/>
          </a:prstGeom>
        </p:spPr>
        <p:txBody>
          <a:bodyPr/>
          <a:lstStyle>
            <a:lvl1pPr marL="571500" marR="0" indent="-571500" algn="l" defTabSz="825500" rtl="0" eaLnBrk="1" latinLnBrk="0" hangingPunct="1">
              <a:lnSpc>
                <a:spcPct val="100000"/>
              </a:lnSpc>
              <a:spcBef>
                <a:spcPts val="0"/>
              </a:spcBef>
              <a:spcAft>
                <a:spcPts val="600"/>
              </a:spcAft>
              <a:buClrTx/>
              <a:buSzTx/>
              <a:buFont typeface="Arial" panose="020B0604020202020204" pitchFamily="34" charset="0"/>
              <a:buChar char="•"/>
              <a:tabLst/>
              <a:defRPr sz="4000" b="0" i="0" u="none" strike="noStrike" cap="none" spc="0" baseline="0">
                <a:solidFill>
                  <a:srgbClr val="000000"/>
                </a:solidFill>
                <a:uFillTx/>
                <a:latin typeface="+mn-lt"/>
                <a:ea typeface="+mn-ea"/>
                <a:cs typeface="+mn-cs"/>
                <a:sym typeface="Helvetica Neue"/>
              </a:defRPr>
            </a:lvl1pPr>
            <a:lvl2pPr marL="685800" marR="0" indent="-685800" algn="l" defTabSz="825500" rtl="0" eaLnBrk="1" latinLnBrk="0" hangingPunct="1">
              <a:lnSpc>
                <a:spcPct val="100000"/>
              </a:lnSpc>
              <a:spcBef>
                <a:spcPts val="0"/>
              </a:spcBef>
              <a:spcAft>
                <a:spcPts val="0"/>
              </a:spcAft>
              <a:buClrTx/>
              <a:buSzTx/>
              <a:buFont typeface="Arial" panose="020B0604020202020204" pitchFamily="34" charset="0"/>
              <a:buChar char="•"/>
              <a:tabLst/>
              <a:defRPr sz="4000" b="0" i="0" u="none" strike="noStrike" cap="none" spc="0" baseline="0">
                <a:solidFill>
                  <a:srgbClr val="000000"/>
                </a:solidFill>
                <a:uFillTx/>
                <a:latin typeface="+mn-lt"/>
                <a:ea typeface="+mn-ea"/>
                <a:cs typeface="+mn-cs"/>
                <a:sym typeface="Helvetica Neue"/>
              </a:defRPr>
            </a:lvl2pPr>
            <a:lvl3pPr marL="2155825" marR="0" indent="-685800" algn="l" defTabSz="825500" rtl="0" eaLnBrk="1" latinLnBrk="0" hangingPunct="1">
              <a:lnSpc>
                <a:spcPct val="100000"/>
              </a:lnSpc>
              <a:spcBef>
                <a:spcPts val="0"/>
              </a:spcBef>
              <a:spcAft>
                <a:spcPts val="600"/>
              </a:spcAft>
              <a:buClrTx/>
              <a:buSzTx/>
              <a:buFont typeface="Courier New" panose="02070309020205020404" pitchFamily="49" charset="0"/>
              <a:buChar char="o"/>
              <a:tabLst/>
              <a:defRPr sz="4000" b="0" i="0" u="none" strike="noStrike" cap="none" spc="0" baseline="0">
                <a:solidFill>
                  <a:srgbClr val="000000"/>
                </a:solidFill>
                <a:uFillTx/>
                <a:latin typeface="+mn-lt"/>
                <a:ea typeface="+mn-ea"/>
                <a:cs typeface="+mn-cs"/>
                <a:sym typeface="Helvetica Neue"/>
              </a:defRPr>
            </a:lvl3pPr>
            <a:lvl4pPr marL="3233738" marR="0" indent="-817563" algn="l" defTabSz="825500" rtl="0" eaLnBrk="1" latinLnBrk="0" hangingPunct="1">
              <a:lnSpc>
                <a:spcPct val="100000"/>
              </a:lnSpc>
              <a:spcBef>
                <a:spcPts val="0"/>
              </a:spcBef>
              <a:spcAft>
                <a:spcPts val="600"/>
              </a:spcAft>
              <a:buClrTx/>
              <a:buSzTx/>
              <a:buFont typeface="Wingdings" panose="05000000000000000000" pitchFamily="2" charset="2"/>
              <a:buChar char="§"/>
              <a:tabLst>
                <a:tab pos="1698625" algn="l"/>
              </a:tabLst>
              <a:defRPr sz="4000" b="0" i="0" u="none" strike="noStrike" cap="none" spc="0" baseline="0">
                <a:solidFill>
                  <a:srgbClr val="000000"/>
                </a:solidFill>
                <a:uFillTx/>
                <a:latin typeface="+mn-lt"/>
                <a:ea typeface="+mn-ea"/>
                <a:cs typeface="+mn-cs"/>
                <a:sym typeface="Helvetica Neue"/>
              </a:defRPr>
            </a:lvl4pPr>
            <a:lvl5pPr marL="4081463" marR="0" indent="-685800" algn="l" defTabSz="825500" rtl="0" eaLnBrk="1" latinLnBrk="0" hangingPunct="1">
              <a:lnSpc>
                <a:spcPct val="100000"/>
              </a:lnSpc>
              <a:spcBef>
                <a:spcPts val="0"/>
              </a:spcBef>
              <a:spcAft>
                <a:spcPts val="600"/>
              </a:spcAft>
              <a:buClrTx/>
              <a:buSzTx/>
              <a:buFont typeface="Arial" panose="020B0604020202020204" pitchFamily="34" charset="0"/>
              <a:buChar char="•"/>
              <a:tabLst/>
              <a:defRPr sz="4000" b="0" i="0" u="none" strike="noStrike" cap="none" spc="0" baseline="0">
                <a:solidFill>
                  <a:srgbClr val="000000"/>
                </a:solidFill>
                <a:uFillTx/>
                <a:latin typeface="+mn-lt"/>
                <a:ea typeface="+mn-ea"/>
                <a:cs typeface="+mn-cs"/>
                <a:sym typeface="Helvetica Neue"/>
              </a:defRPr>
            </a:lvl5pPr>
            <a:lvl6pPr marL="4930775" marR="0" indent="-815975" algn="l" defTabSz="825500" rtl="0" eaLnBrk="1" latinLnBrk="0" hangingPunct="1">
              <a:lnSpc>
                <a:spcPct val="100000"/>
              </a:lnSpc>
              <a:spcBef>
                <a:spcPts val="0"/>
              </a:spcBef>
              <a:spcAft>
                <a:spcPts val="600"/>
              </a:spcAft>
              <a:buClrTx/>
              <a:buSzTx/>
              <a:buFont typeface="Courier New" panose="02070309020205020404" pitchFamily="49" charset="0"/>
              <a:buChar char="o"/>
              <a:tabLst/>
              <a:defRPr sz="4000" b="0" i="0" u="none" strike="noStrike" cap="none" spc="0" baseline="0">
                <a:solidFill>
                  <a:srgbClr val="000000"/>
                </a:solidFill>
                <a:uFillTx/>
                <a:latin typeface="+mn-lt"/>
                <a:ea typeface="+mn-ea"/>
                <a:cs typeface="+mn-cs"/>
                <a:sym typeface="Helvetica Neue"/>
              </a:defRPr>
            </a:lvl6pPr>
            <a:lvl7pPr marL="5649913" marR="0" indent="-719138" algn="l" defTabSz="825500" rtl="0" eaLnBrk="1" latinLnBrk="0" hangingPunct="1">
              <a:lnSpc>
                <a:spcPct val="100000"/>
              </a:lnSpc>
              <a:spcBef>
                <a:spcPts val="0"/>
              </a:spcBef>
              <a:spcAft>
                <a:spcPts val="600"/>
              </a:spcAft>
              <a:buClrTx/>
              <a:buSzTx/>
              <a:buFont typeface="Wingdings" panose="05000000000000000000" pitchFamily="2" charset="2"/>
              <a:buChar char="§"/>
              <a:tabLst/>
              <a:defRPr sz="4000" b="0" i="0" u="none" strike="noStrike" cap="none" spc="0" baseline="0">
                <a:solidFill>
                  <a:srgbClr val="000000"/>
                </a:solidFill>
                <a:uFillTx/>
                <a:latin typeface="+mn-lt"/>
                <a:ea typeface="+mn-ea"/>
                <a:cs typeface="+mn-cs"/>
                <a:sym typeface="Helvetica Neue"/>
              </a:defRPr>
            </a:lvl7pPr>
            <a:lvl8pPr marL="685800" marR="0" indent="0" algn="l" defTabSz="825500" rtl="0" eaLnBrk="1" latinLnBrk="0" hangingPunct="1">
              <a:lnSpc>
                <a:spcPct val="100000"/>
              </a:lnSpc>
              <a:spcBef>
                <a:spcPts val="0"/>
              </a:spcBef>
              <a:spcAft>
                <a:spcPts val="0"/>
              </a:spcAft>
              <a:buClrTx/>
              <a:buSzTx/>
              <a:buFont typeface="Arial" panose="020B0604020202020204" pitchFamily="34" charset="0"/>
              <a:buNone/>
              <a:tabLst/>
              <a:defRPr sz="5500" b="1" i="0" u="none" strike="noStrike" cap="none" spc="0" baseline="0">
                <a:solidFill>
                  <a:srgbClr val="000000"/>
                </a:solidFill>
                <a:uFillTx/>
                <a:latin typeface="+mn-lt"/>
                <a:ea typeface="+mn-ea"/>
                <a:cs typeface="+mn-cs"/>
                <a:sym typeface="Helvetica Neue"/>
              </a:defRPr>
            </a:lvl8pPr>
            <a:lvl9pPr marL="0" marR="0" indent="0" algn="l" defTabSz="825500" rtl="0" eaLnBrk="1" latinLnBrk="0" hangingPunct="1">
              <a:lnSpc>
                <a:spcPct val="100000"/>
              </a:lnSpc>
              <a:spcBef>
                <a:spcPts val="0"/>
              </a:spcBef>
              <a:spcAft>
                <a:spcPts val="0"/>
              </a:spcAft>
              <a:buClrTx/>
              <a:buSzTx/>
              <a:buFontTx/>
              <a:buNone/>
              <a:tabLst/>
              <a:defRPr sz="5500" b="1" i="0" u="none" strike="noStrike" cap="none" spc="0" baseline="0">
                <a:solidFill>
                  <a:srgbClr val="000000"/>
                </a:solidFill>
                <a:uFillTx/>
                <a:latin typeface="+mn-lt"/>
                <a:ea typeface="+mn-ea"/>
                <a:cs typeface="+mn-cs"/>
                <a:sym typeface="Helvetica Neue"/>
              </a:defRPr>
            </a:lvl9pPr>
          </a:lstStyle>
          <a:p>
            <a:pPr marL="0" indent="0" defTabSz="412750">
              <a:spcAft>
                <a:spcPts val="300"/>
              </a:spcAft>
              <a:buNone/>
              <a:defRPr/>
            </a:pPr>
            <a:r>
              <a:rPr lang="en-GB" sz="2400" kern="0" dirty="0">
                <a:latin typeface="Arial" panose="020B0604020202020204" pitchFamily="34" charset="0"/>
                <a:ea typeface="Calibri" panose="020F0502020204030204" pitchFamily="34" charset="0"/>
                <a:cs typeface="Arial" panose="020B0604020202020204" pitchFamily="34" charset="0"/>
              </a:rPr>
              <a:t>How the Leeds population would look if we divided it across our nine population  boards, showing the level of need and percentage of resource for each.</a:t>
            </a:r>
          </a:p>
          <a:p>
            <a:pPr marL="0" indent="0" defTabSz="412750">
              <a:spcAft>
                <a:spcPts val="300"/>
              </a:spcAft>
              <a:buNone/>
              <a:defRPr/>
            </a:pPr>
            <a:r>
              <a:rPr lang="en-GB" sz="2400" kern="0" dirty="0">
                <a:latin typeface="Arial" panose="020B0604020202020204" pitchFamily="34" charset="0"/>
                <a:ea typeface="Calibri" panose="020F0502020204030204" pitchFamily="34" charset="0"/>
                <a:cs typeface="Arial" panose="020B0604020202020204" pitchFamily="34" charset="0"/>
              </a:rPr>
              <a:t> </a:t>
            </a:r>
          </a:p>
          <a:p>
            <a:pPr marL="285750" indent="-285750" defTabSz="412750">
              <a:spcAft>
                <a:spcPts val="300"/>
              </a:spcAft>
              <a:defRPr/>
            </a:pPr>
            <a:endParaRPr lang="en-GB" sz="2400" kern="0" dirty="0">
              <a:latin typeface="Arial" panose="020B0604020202020204" pitchFamily="34" charset="0"/>
              <a:ea typeface="Calibri" panose="020F0502020204030204" pitchFamily="34" charset="0"/>
              <a:cs typeface="Arial" panose="020B0604020202020204" pitchFamily="34" charset="0"/>
            </a:endParaRPr>
          </a:p>
          <a:p>
            <a:pPr marL="285750" indent="-285750" defTabSz="412750">
              <a:spcAft>
                <a:spcPts val="300"/>
              </a:spcAft>
              <a:defRPr/>
            </a:pPr>
            <a:endParaRPr lang="en-GB" sz="2400" kern="0" dirty="0">
              <a:latin typeface="Arial" panose="020B0604020202020204" pitchFamily="34" charset="0"/>
              <a:ea typeface="Calibri" panose="020F0502020204030204" pitchFamily="34" charset="0"/>
              <a:cs typeface="Arial" panose="020B0604020202020204" pitchFamily="34" charset="0"/>
            </a:endParaRPr>
          </a:p>
          <a:p>
            <a:pPr marL="285750" indent="-285750" defTabSz="412750">
              <a:spcAft>
                <a:spcPts val="300"/>
              </a:spcAft>
              <a:defRPr/>
            </a:pPr>
            <a:endParaRPr lang="en-GB" sz="2200" kern="0" dirty="0">
              <a:latin typeface="Arial" panose="020B0604020202020204" pitchFamily="34" charset="0"/>
              <a:cs typeface="Arial" panose="020B0604020202020204" pitchFamily="34" charset="0"/>
            </a:endParaRPr>
          </a:p>
        </p:txBody>
      </p:sp>
      <p:pic>
        <p:nvPicPr>
          <p:cNvPr id="2" name="Picture 1" descr="Segments of the population represented by decreasing sizes of squares based on resource needed:&#10;&#10;Long term condition - 28% of resource&#10;Frailty - 24% of resource&#10;Serious mental illness - 10% of resource&#10;Adult cancer - 7% of resource&#10;Children and young people - 7% of resource&#10;Maternity - 5% of resource&#10;Learning disability and autism - 4% of resource&#10;End-of-life - 3% of resource">
            <a:extLst>
              <a:ext uri="{FF2B5EF4-FFF2-40B4-BE49-F238E27FC236}">
                <a16:creationId xmlns:a16="http://schemas.microsoft.com/office/drawing/2014/main" id="{980F2848-1A99-4521-9EA3-C373D5E5CA8E}"/>
              </a:ext>
            </a:extLst>
          </p:cNvPr>
          <p:cNvPicPr>
            <a:picLocks noChangeAspect="1"/>
          </p:cNvPicPr>
          <p:nvPr/>
        </p:nvPicPr>
        <p:blipFill>
          <a:blip r:embed="rId2"/>
          <a:stretch>
            <a:fillRect/>
          </a:stretch>
        </p:blipFill>
        <p:spPr>
          <a:xfrm>
            <a:off x="749735" y="2048377"/>
            <a:ext cx="10540128" cy="4640659"/>
          </a:xfrm>
          <a:prstGeom prst="rect">
            <a:avLst/>
          </a:prstGeom>
        </p:spPr>
      </p:pic>
    </p:spTree>
    <p:extLst>
      <p:ext uri="{BB962C8B-B14F-4D97-AF65-F5344CB8AC3E}">
        <p14:creationId xmlns:p14="http://schemas.microsoft.com/office/powerpoint/2010/main" val="3863243222"/>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44F2E34-7679-46CB-9B4C-022B8C4BD4F7}"/>
              </a:ext>
            </a:extLst>
          </p:cNvPr>
          <p:cNvSpPr>
            <a:spLocks noGrp="1"/>
          </p:cNvSpPr>
          <p:nvPr>
            <p:ph type="title"/>
          </p:nvPr>
        </p:nvSpPr>
        <p:spPr/>
        <p:txBody>
          <a:bodyPr>
            <a:noAutofit/>
          </a:bodyPr>
          <a:lstStyle/>
          <a:p>
            <a:r>
              <a:rPr lang="en-GB" sz="4000" dirty="0"/>
              <a:t>Population health (4)</a:t>
            </a:r>
          </a:p>
        </p:txBody>
      </p:sp>
      <p:sp>
        <p:nvSpPr>
          <p:cNvPr id="3" name="Text Placeholder 6">
            <a:extLst>
              <a:ext uri="{FF2B5EF4-FFF2-40B4-BE49-F238E27FC236}">
                <a16:creationId xmlns:a16="http://schemas.microsoft.com/office/drawing/2014/main" id="{D5C5FD3A-E4B3-4F42-9375-1C54E5B02D4C}"/>
              </a:ext>
            </a:extLst>
          </p:cNvPr>
          <p:cNvSpPr txBox="1">
            <a:spLocks/>
          </p:cNvSpPr>
          <p:nvPr/>
        </p:nvSpPr>
        <p:spPr>
          <a:xfrm>
            <a:off x="563958" y="1142666"/>
            <a:ext cx="11107485" cy="5391697"/>
          </a:xfrm>
          <a:prstGeom prst="rect">
            <a:avLst/>
          </a:prstGeom>
        </p:spPr>
        <p:txBody>
          <a:bodyPr/>
          <a:lstStyle>
            <a:lvl1pPr marL="571500" marR="0" indent="-571500" algn="l" defTabSz="825500" rtl="0" eaLnBrk="1" latinLnBrk="0" hangingPunct="1">
              <a:lnSpc>
                <a:spcPct val="100000"/>
              </a:lnSpc>
              <a:spcBef>
                <a:spcPts val="0"/>
              </a:spcBef>
              <a:spcAft>
                <a:spcPts val="600"/>
              </a:spcAft>
              <a:buClrTx/>
              <a:buSzTx/>
              <a:buFont typeface="Arial" panose="020B0604020202020204" pitchFamily="34" charset="0"/>
              <a:buChar char="•"/>
              <a:tabLst/>
              <a:defRPr sz="4000" b="0" i="0" u="none" strike="noStrike" cap="none" spc="0" baseline="0">
                <a:solidFill>
                  <a:srgbClr val="000000"/>
                </a:solidFill>
                <a:uFillTx/>
                <a:latin typeface="+mn-lt"/>
                <a:ea typeface="+mn-ea"/>
                <a:cs typeface="+mn-cs"/>
                <a:sym typeface="Helvetica Neue"/>
              </a:defRPr>
            </a:lvl1pPr>
            <a:lvl2pPr marL="685800" marR="0" indent="-685800" algn="l" defTabSz="825500" rtl="0" eaLnBrk="1" latinLnBrk="0" hangingPunct="1">
              <a:lnSpc>
                <a:spcPct val="100000"/>
              </a:lnSpc>
              <a:spcBef>
                <a:spcPts val="0"/>
              </a:spcBef>
              <a:spcAft>
                <a:spcPts val="0"/>
              </a:spcAft>
              <a:buClrTx/>
              <a:buSzTx/>
              <a:buFont typeface="Arial" panose="020B0604020202020204" pitchFamily="34" charset="0"/>
              <a:buChar char="•"/>
              <a:tabLst/>
              <a:defRPr sz="4000" b="0" i="0" u="none" strike="noStrike" cap="none" spc="0" baseline="0">
                <a:solidFill>
                  <a:srgbClr val="000000"/>
                </a:solidFill>
                <a:uFillTx/>
                <a:latin typeface="+mn-lt"/>
                <a:ea typeface="+mn-ea"/>
                <a:cs typeface="+mn-cs"/>
                <a:sym typeface="Helvetica Neue"/>
              </a:defRPr>
            </a:lvl2pPr>
            <a:lvl3pPr marL="2155825" marR="0" indent="-685800" algn="l" defTabSz="825500" rtl="0" eaLnBrk="1" latinLnBrk="0" hangingPunct="1">
              <a:lnSpc>
                <a:spcPct val="100000"/>
              </a:lnSpc>
              <a:spcBef>
                <a:spcPts val="0"/>
              </a:spcBef>
              <a:spcAft>
                <a:spcPts val="600"/>
              </a:spcAft>
              <a:buClrTx/>
              <a:buSzTx/>
              <a:buFont typeface="Courier New" panose="02070309020205020404" pitchFamily="49" charset="0"/>
              <a:buChar char="o"/>
              <a:tabLst/>
              <a:defRPr sz="4000" b="0" i="0" u="none" strike="noStrike" cap="none" spc="0" baseline="0">
                <a:solidFill>
                  <a:srgbClr val="000000"/>
                </a:solidFill>
                <a:uFillTx/>
                <a:latin typeface="+mn-lt"/>
                <a:ea typeface="+mn-ea"/>
                <a:cs typeface="+mn-cs"/>
                <a:sym typeface="Helvetica Neue"/>
              </a:defRPr>
            </a:lvl3pPr>
            <a:lvl4pPr marL="3233738" marR="0" indent="-817563" algn="l" defTabSz="825500" rtl="0" eaLnBrk="1" latinLnBrk="0" hangingPunct="1">
              <a:lnSpc>
                <a:spcPct val="100000"/>
              </a:lnSpc>
              <a:spcBef>
                <a:spcPts val="0"/>
              </a:spcBef>
              <a:spcAft>
                <a:spcPts val="600"/>
              </a:spcAft>
              <a:buClrTx/>
              <a:buSzTx/>
              <a:buFont typeface="Wingdings" panose="05000000000000000000" pitchFamily="2" charset="2"/>
              <a:buChar char="§"/>
              <a:tabLst>
                <a:tab pos="1698625" algn="l"/>
              </a:tabLst>
              <a:defRPr sz="4000" b="0" i="0" u="none" strike="noStrike" cap="none" spc="0" baseline="0">
                <a:solidFill>
                  <a:srgbClr val="000000"/>
                </a:solidFill>
                <a:uFillTx/>
                <a:latin typeface="+mn-lt"/>
                <a:ea typeface="+mn-ea"/>
                <a:cs typeface="+mn-cs"/>
                <a:sym typeface="Helvetica Neue"/>
              </a:defRPr>
            </a:lvl4pPr>
            <a:lvl5pPr marL="4081463" marR="0" indent="-685800" algn="l" defTabSz="825500" rtl="0" eaLnBrk="1" latinLnBrk="0" hangingPunct="1">
              <a:lnSpc>
                <a:spcPct val="100000"/>
              </a:lnSpc>
              <a:spcBef>
                <a:spcPts val="0"/>
              </a:spcBef>
              <a:spcAft>
                <a:spcPts val="600"/>
              </a:spcAft>
              <a:buClrTx/>
              <a:buSzTx/>
              <a:buFont typeface="Arial" panose="020B0604020202020204" pitchFamily="34" charset="0"/>
              <a:buChar char="•"/>
              <a:tabLst/>
              <a:defRPr sz="4000" b="0" i="0" u="none" strike="noStrike" cap="none" spc="0" baseline="0">
                <a:solidFill>
                  <a:srgbClr val="000000"/>
                </a:solidFill>
                <a:uFillTx/>
                <a:latin typeface="+mn-lt"/>
                <a:ea typeface="+mn-ea"/>
                <a:cs typeface="+mn-cs"/>
                <a:sym typeface="Helvetica Neue"/>
              </a:defRPr>
            </a:lvl5pPr>
            <a:lvl6pPr marL="4930775" marR="0" indent="-815975" algn="l" defTabSz="825500" rtl="0" eaLnBrk="1" latinLnBrk="0" hangingPunct="1">
              <a:lnSpc>
                <a:spcPct val="100000"/>
              </a:lnSpc>
              <a:spcBef>
                <a:spcPts val="0"/>
              </a:spcBef>
              <a:spcAft>
                <a:spcPts val="600"/>
              </a:spcAft>
              <a:buClrTx/>
              <a:buSzTx/>
              <a:buFont typeface="Courier New" panose="02070309020205020404" pitchFamily="49" charset="0"/>
              <a:buChar char="o"/>
              <a:tabLst/>
              <a:defRPr sz="4000" b="0" i="0" u="none" strike="noStrike" cap="none" spc="0" baseline="0">
                <a:solidFill>
                  <a:srgbClr val="000000"/>
                </a:solidFill>
                <a:uFillTx/>
                <a:latin typeface="+mn-lt"/>
                <a:ea typeface="+mn-ea"/>
                <a:cs typeface="+mn-cs"/>
                <a:sym typeface="Helvetica Neue"/>
              </a:defRPr>
            </a:lvl6pPr>
            <a:lvl7pPr marL="5649913" marR="0" indent="-719138" algn="l" defTabSz="825500" rtl="0" eaLnBrk="1" latinLnBrk="0" hangingPunct="1">
              <a:lnSpc>
                <a:spcPct val="100000"/>
              </a:lnSpc>
              <a:spcBef>
                <a:spcPts val="0"/>
              </a:spcBef>
              <a:spcAft>
                <a:spcPts val="600"/>
              </a:spcAft>
              <a:buClrTx/>
              <a:buSzTx/>
              <a:buFont typeface="Wingdings" panose="05000000000000000000" pitchFamily="2" charset="2"/>
              <a:buChar char="§"/>
              <a:tabLst/>
              <a:defRPr sz="4000" b="0" i="0" u="none" strike="noStrike" cap="none" spc="0" baseline="0">
                <a:solidFill>
                  <a:srgbClr val="000000"/>
                </a:solidFill>
                <a:uFillTx/>
                <a:latin typeface="+mn-lt"/>
                <a:ea typeface="+mn-ea"/>
                <a:cs typeface="+mn-cs"/>
                <a:sym typeface="Helvetica Neue"/>
              </a:defRPr>
            </a:lvl7pPr>
            <a:lvl8pPr marL="685800" marR="0" indent="0" algn="l" defTabSz="825500" rtl="0" eaLnBrk="1" latinLnBrk="0" hangingPunct="1">
              <a:lnSpc>
                <a:spcPct val="100000"/>
              </a:lnSpc>
              <a:spcBef>
                <a:spcPts val="0"/>
              </a:spcBef>
              <a:spcAft>
                <a:spcPts val="0"/>
              </a:spcAft>
              <a:buClrTx/>
              <a:buSzTx/>
              <a:buFont typeface="Arial" panose="020B0604020202020204" pitchFamily="34" charset="0"/>
              <a:buNone/>
              <a:tabLst/>
              <a:defRPr sz="5500" b="1" i="0" u="none" strike="noStrike" cap="none" spc="0" baseline="0">
                <a:solidFill>
                  <a:srgbClr val="000000"/>
                </a:solidFill>
                <a:uFillTx/>
                <a:latin typeface="+mn-lt"/>
                <a:ea typeface="+mn-ea"/>
                <a:cs typeface="+mn-cs"/>
                <a:sym typeface="Helvetica Neue"/>
              </a:defRPr>
            </a:lvl8pPr>
            <a:lvl9pPr marL="0" marR="0" indent="0" algn="l" defTabSz="825500" rtl="0" eaLnBrk="1" latinLnBrk="0" hangingPunct="1">
              <a:lnSpc>
                <a:spcPct val="100000"/>
              </a:lnSpc>
              <a:spcBef>
                <a:spcPts val="0"/>
              </a:spcBef>
              <a:spcAft>
                <a:spcPts val="0"/>
              </a:spcAft>
              <a:buClrTx/>
              <a:buSzTx/>
              <a:buFontTx/>
              <a:buNone/>
              <a:tabLst/>
              <a:defRPr sz="5500" b="1" i="0" u="none" strike="noStrike" cap="none" spc="0" baseline="0">
                <a:solidFill>
                  <a:srgbClr val="000000"/>
                </a:solidFill>
                <a:uFillTx/>
                <a:latin typeface="+mn-lt"/>
                <a:ea typeface="+mn-ea"/>
                <a:cs typeface="+mn-cs"/>
                <a:sym typeface="Helvetica Neue"/>
              </a:defRPr>
            </a:lvl9pPr>
          </a:lstStyle>
          <a:p>
            <a:pPr marL="0" indent="0">
              <a:buNone/>
            </a:pPr>
            <a:r>
              <a:rPr lang="en-GB" sz="2700" dirty="0">
                <a:latin typeface="Arial" panose="020B0604020202020204" pitchFamily="34" charset="0"/>
                <a:ea typeface="Calibri" panose="020F0502020204030204" pitchFamily="34" charset="0"/>
                <a:cs typeface="Arial" panose="020B0604020202020204" pitchFamily="34" charset="0"/>
              </a:rPr>
              <a:t>How are we meeting these needs in Leeds?</a:t>
            </a:r>
          </a:p>
          <a:p>
            <a:pPr marL="0" indent="0">
              <a:buNone/>
            </a:pPr>
            <a:endParaRPr lang="en-GB" sz="2400" dirty="0">
              <a:latin typeface="Arial" panose="020B0604020202020204" pitchFamily="34" charset="0"/>
              <a:ea typeface="Calibri" panose="020F0502020204030204" pitchFamily="34" charset="0"/>
              <a:cs typeface="Arial" panose="020B0604020202020204" pitchFamily="34" charset="0"/>
            </a:endParaRPr>
          </a:p>
          <a:p>
            <a:pPr marL="0" indent="0">
              <a:buNone/>
            </a:pPr>
            <a:endParaRPr lang="en-GB" sz="2400" dirty="0">
              <a:latin typeface="Arial" panose="020B0604020202020204" pitchFamily="34" charset="0"/>
              <a:ea typeface="Calibri" panose="020F0502020204030204" pitchFamily="34" charset="0"/>
              <a:cs typeface="Arial" panose="020B0604020202020204" pitchFamily="34" charset="0"/>
            </a:endParaRPr>
          </a:p>
          <a:p>
            <a:pPr marL="0" indent="0">
              <a:buNone/>
            </a:pPr>
            <a:endParaRPr lang="en-GB" sz="2400" dirty="0">
              <a:latin typeface="Arial" panose="020B0604020202020204" pitchFamily="34" charset="0"/>
              <a:ea typeface="Calibri" panose="020F0502020204030204" pitchFamily="34" charset="0"/>
              <a:cs typeface="Arial" panose="020B0604020202020204" pitchFamily="34" charset="0"/>
            </a:endParaRPr>
          </a:p>
          <a:p>
            <a:pPr marL="0" indent="0">
              <a:buNone/>
            </a:pPr>
            <a:endParaRPr lang="en-GB" sz="2400" dirty="0">
              <a:latin typeface="Arial" panose="020B0604020202020204" pitchFamily="34" charset="0"/>
              <a:ea typeface="Calibri" panose="020F0502020204030204" pitchFamily="34" charset="0"/>
              <a:cs typeface="Arial" panose="020B0604020202020204" pitchFamily="34" charset="0"/>
            </a:endParaRPr>
          </a:p>
          <a:p>
            <a:pPr marL="0" indent="0">
              <a:buNone/>
            </a:pPr>
            <a:endParaRPr lang="en-GB" sz="2400" dirty="0">
              <a:latin typeface="Arial" panose="020B0604020202020204" pitchFamily="34" charset="0"/>
              <a:ea typeface="Calibri" panose="020F0502020204030204" pitchFamily="34" charset="0"/>
              <a:cs typeface="Arial" panose="020B0604020202020204" pitchFamily="34" charset="0"/>
            </a:endParaRPr>
          </a:p>
          <a:p>
            <a:pPr marL="0" indent="0">
              <a:buNone/>
            </a:pPr>
            <a:endParaRPr lang="en-GB" sz="2400" dirty="0">
              <a:latin typeface="Arial" panose="020B0604020202020204" pitchFamily="34" charset="0"/>
              <a:ea typeface="Calibri" panose="020F0502020204030204" pitchFamily="34" charset="0"/>
              <a:cs typeface="Arial" panose="020B0604020202020204" pitchFamily="34" charset="0"/>
            </a:endParaRPr>
          </a:p>
          <a:p>
            <a:pPr marL="0" indent="0">
              <a:buNone/>
            </a:pPr>
            <a:endParaRPr lang="en-GB" sz="2400" dirty="0">
              <a:latin typeface="Arial" panose="020B0604020202020204" pitchFamily="34" charset="0"/>
              <a:ea typeface="Calibri" panose="020F0502020204030204" pitchFamily="34" charset="0"/>
              <a:cs typeface="Arial" panose="020B0604020202020204" pitchFamily="34" charset="0"/>
            </a:endParaRPr>
          </a:p>
          <a:p>
            <a:pPr marL="0" indent="0">
              <a:buNone/>
            </a:pPr>
            <a:r>
              <a:rPr lang="en-GB" sz="2400" dirty="0">
                <a:latin typeface="Arial" panose="020B0604020202020204" pitchFamily="34" charset="0"/>
              </a:rPr>
              <a:t>These boards are responsible for improving (or driving improvements in) the outcomes, experience and value of NHS spend for their respective population…</a:t>
            </a:r>
          </a:p>
          <a:p>
            <a:pPr marL="0" indent="0">
              <a:buNone/>
            </a:pPr>
            <a:endParaRPr lang="en-GB" sz="1000" dirty="0">
              <a:latin typeface="Arial" panose="020B0604020202020204" pitchFamily="34" charset="0"/>
            </a:endParaRPr>
          </a:p>
          <a:p>
            <a:pPr marL="0" indent="0">
              <a:buNone/>
            </a:pPr>
            <a:r>
              <a:rPr lang="en-GB" sz="2400" dirty="0">
                <a:latin typeface="Arial" panose="020B0604020202020204" pitchFamily="34" charset="0"/>
              </a:rPr>
              <a:t>They work across organisations, across sectors, and focus on people's needs. </a:t>
            </a:r>
            <a:endParaRPr lang="en-GB" sz="2400" dirty="0">
              <a:latin typeface="Arial" panose="020B0604020202020204" pitchFamily="34" charset="0"/>
              <a:ea typeface="Calibri" panose="020F0502020204030204" pitchFamily="34" charset="0"/>
              <a:cs typeface="Arial" panose="020B0604020202020204" pitchFamily="34" charset="0"/>
            </a:endParaRPr>
          </a:p>
          <a:p>
            <a:pPr marL="0" indent="0">
              <a:buNone/>
            </a:pPr>
            <a:endParaRPr lang="en-GB" sz="2400" dirty="0">
              <a:latin typeface="Arial" panose="020B0604020202020204" pitchFamily="34" charset="0"/>
              <a:ea typeface="Calibri" panose="020F0502020204030204" pitchFamily="34" charset="0"/>
              <a:cs typeface="Arial" panose="020B0604020202020204" pitchFamily="34" charset="0"/>
            </a:endParaRPr>
          </a:p>
          <a:p>
            <a:pPr marL="0" indent="0">
              <a:buNone/>
            </a:pPr>
            <a:endParaRPr lang="en-GB" sz="2400" dirty="0">
              <a:latin typeface="Arial" panose="020B0604020202020204" pitchFamily="34" charset="0"/>
              <a:ea typeface="Calibri" panose="020F0502020204030204" pitchFamily="34" charset="0"/>
              <a:cs typeface="Arial" panose="020B0604020202020204" pitchFamily="34" charset="0"/>
            </a:endParaRPr>
          </a:p>
          <a:p>
            <a:endParaRPr lang="en-GB" sz="2200" dirty="0">
              <a:latin typeface="Arial" panose="020B0604020202020204" pitchFamily="34" charset="0"/>
              <a:cs typeface="Arial" panose="020B0604020202020204" pitchFamily="34" charset="0"/>
            </a:endParaRPr>
          </a:p>
        </p:txBody>
      </p:sp>
      <p:pic>
        <p:nvPicPr>
          <p:cNvPr id="7" name="Picture 6" descr="An image showing the different population boards and care delivery board:&#10;&#10;Population boards: maternity, children, healthy adults, long-term conditions, people with a learning disability and neurodiversity, mental health, cancer, frailty and end of life&#10;&#10;Care delivery boards - planned care, same-day response">
            <a:extLst>
              <a:ext uri="{FF2B5EF4-FFF2-40B4-BE49-F238E27FC236}">
                <a16:creationId xmlns:a16="http://schemas.microsoft.com/office/drawing/2014/main" id="{25306F9E-163F-4185-B0D6-895D0B28B2B3}"/>
              </a:ext>
            </a:extLst>
          </p:cNvPr>
          <p:cNvPicPr>
            <a:picLocks noChangeAspect="1"/>
          </p:cNvPicPr>
          <p:nvPr/>
        </p:nvPicPr>
        <p:blipFill>
          <a:blip r:embed="rId2"/>
          <a:stretch>
            <a:fillRect/>
          </a:stretch>
        </p:blipFill>
        <p:spPr>
          <a:xfrm>
            <a:off x="1869608" y="1634886"/>
            <a:ext cx="8300379" cy="3015017"/>
          </a:xfrm>
          <a:prstGeom prst="rect">
            <a:avLst/>
          </a:prstGeom>
        </p:spPr>
      </p:pic>
    </p:spTree>
    <p:extLst>
      <p:ext uri="{BB962C8B-B14F-4D97-AF65-F5344CB8AC3E}">
        <p14:creationId xmlns:p14="http://schemas.microsoft.com/office/powerpoint/2010/main" val="1212890779"/>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44F2E34-7679-46CB-9B4C-022B8C4BD4F7}"/>
              </a:ext>
            </a:extLst>
          </p:cNvPr>
          <p:cNvSpPr>
            <a:spLocks noGrp="1"/>
          </p:cNvSpPr>
          <p:nvPr>
            <p:ph type="title"/>
          </p:nvPr>
        </p:nvSpPr>
        <p:spPr/>
        <p:txBody>
          <a:bodyPr>
            <a:noAutofit/>
          </a:bodyPr>
          <a:lstStyle/>
          <a:p>
            <a:r>
              <a:rPr lang="en-GB" sz="4000" dirty="0"/>
              <a:t>Population health (5)</a:t>
            </a:r>
          </a:p>
        </p:txBody>
      </p:sp>
      <p:sp>
        <p:nvSpPr>
          <p:cNvPr id="3" name="Text Placeholder 6">
            <a:extLst>
              <a:ext uri="{FF2B5EF4-FFF2-40B4-BE49-F238E27FC236}">
                <a16:creationId xmlns:a16="http://schemas.microsoft.com/office/drawing/2014/main" id="{D5C5FD3A-E4B3-4F42-9375-1C54E5B02D4C}"/>
              </a:ext>
            </a:extLst>
          </p:cNvPr>
          <p:cNvSpPr txBox="1">
            <a:spLocks/>
          </p:cNvSpPr>
          <p:nvPr/>
        </p:nvSpPr>
        <p:spPr>
          <a:xfrm>
            <a:off x="600869" y="1260231"/>
            <a:ext cx="10835310" cy="5182341"/>
          </a:xfrm>
          <a:prstGeom prst="rect">
            <a:avLst/>
          </a:prstGeom>
        </p:spPr>
        <p:txBody>
          <a:bodyPr/>
          <a:lstStyle>
            <a:lvl1pPr marL="571500" marR="0" indent="-571500" algn="l" defTabSz="825500" rtl="0" eaLnBrk="1" latinLnBrk="0" hangingPunct="1">
              <a:lnSpc>
                <a:spcPct val="100000"/>
              </a:lnSpc>
              <a:spcBef>
                <a:spcPts val="0"/>
              </a:spcBef>
              <a:spcAft>
                <a:spcPts val="600"/>
              </a:spcAft>
              <a:buClrTx/>
              <a:buSzTx/>
              <a:buFont typeface="Arial" panose="020B0604020202020204" pitchFamily="34" charset="0"/>
              <a:buChar char="•"/>
              <a:tabLst/>
              <a:defRPr sz="4000" b="0" i="0" u="none" strike="noStrike" cap="none" spc="0" baseline="0">
                <a:solidFill>
                  <a:srgbClr val="000000"/>
                </a:solidFill>
                <a:uFillTx/>
                <a:latin typeface="+mn-lt"/>
                <a:ea typeface="+mn-ea"/>
                <a:cs typeface="+mn-cs"/>
                <a:sym typeface="Helvetica Neue"/>
              </a:defRPr>
            </a:lvl1pPr>
            <a:lvl2pPr marL="685800" marR="0" indent="-685800" algn="l" defTabSz="825500" rtl="0" eaLnBrk="1" latinLnBrk="0" hangingPunct="1">
              <a:lnSpc>
                <a:spcPct val="100000"/>
              </a:lnSpc>
              <a:spcBef>
                <a:spcPts val="0"/>
              </a:spcBef>
              <a:spcAft>
                <a:spcPts val="0"/>
              </a:spcAft>
              <a:buClrTx/>
              <a:buSzTx/>
              <a:buFont typeface="Arial" panose="020B0604020202020204" pitchFamily="34" charset="0"/>
              <a:buChar char="•"/>
              <a:tabLst/>
              <a:defRPr sz="4000" b="0" i="0" u="none" strike="noStrike" cap="none" spc="0" baseline="0">
                <a:solidFill>
                  <a:srgbClr val="000000"/>
                </a:solidFill>
                <a:uFillTx/>
                <a:latin typeface="+mn-lt"/>
                <a:ea typeface="+mn-ea"/>
                <a:cs typeface="+mn-cs"/>
                <a:sym typeface="Helvetica Neue"/>
              </a:defRPr>
            </a:lvl2pPr>
            <a:lvl3pPr marL="2155825" marR="0" indent="-685800" algn="l" defTabSz="825500" rtl="0" eaLnBrk="1" latinLnBrk="0" hangingPunct="1">
              <a:lnSpc>
                <a:spcPct val="100000"/>
              </a:lnSpc>
              <a:spcBef>
                <a:spcPts val="0"/>
              </a:spcBef>
              <a:spcAft>
                <a:spcPts val="600"/>
              </a:spcAft>
              <a:buClrTx/>
              <a:buSzTx/>
              <a:buFont typeface="Courier New" panose="02070309020205020404" pitchFamily="49" charset="0"/>
              <a:buChar char="o"/>
              <a:tabLst/>
              <a:defRPr sz="4000" b="0" i="0" u="none" strike="noStrike" cap="none" spc="0" baseline="0">
                <a:solidFill>
                  <a:srgbClr val="000000"/>
                </a:solidFill>
                <a:uFillTx/>
                <a:latin typeface="+mn-lt"/>
                <a:ea typeface="+mn-ea"/>
                <a:cs typeface="+mn-cs"/>
                <a:sym typeface="Helvetica Neue"/>
              </a:defRPr>
            </a:lvl3pPr>
            <a:lvl4pPr marL="3233738" marR="0" indent="-817563" algn="l" defTabSz="825500" rtl="0" eaLnBrk="1" latinLnBrk="0" hangingPunct="1">
              <a:lnSpc>
                <a:spcPct val="100000"/>
              </a:lnSpc>
              <a:spcBef>
                <a:spcPts val="0"/>
              </a:spcBef>
              <a:spcAft>
                <a:spcPts val="600"/>
              </a:spcAft>
              <a:buClrTx/>
              <a:buSzTx/>
              <a:buFont typeface="Wingdings" panose="05000000000000000000" pitchFamily="2" charset="2"/>
              <a:buChar char="§"/>
              <a:tabLst>
                <a:tab pos="1698625" algn="l"/>
              </a:tabLst>
              <a:defRPr sz="4000" b="0" i="0" u="none" strike="noStrike" cap="none" spc="0" baseline="0">
                <a:solidFill>
                  <a:srgbClr val="000000"/>
                </a:solidFill>
                <a:uFillTx/>
                <a:latin typeface="+mn-lt"/>
                <a:ea typeface="+mn-ea"/>
                <a:cs typeface="+mn-cs"/>
                <a:sym typeface="Helvetica Neue"/>
              </a:defRPr>
            </a:lvl4pPr>
            <a:lvl5pPr marL="4081463" marR="0" indent="-685800" algn="l" defTabSz="825500" rtl="0" eaLnBrk="1" latinLnBrk="0" hangingPunct="1">
              <a:lnSpc>
                <a:spcPct val="100000"/>
              </a:lnSpc>
              <a:spcBef>
                <a:spcPts val="0"/>
              </a:spcBef>
              <a:spcAft>
                <a:spcPts val="600"/>
              </a:spcAft>
              <a:buClrTx/>
              <a:buSzTx/>
              <a:buFont typeface="Arial" panose="020B0604020202020204" pitchFamily="34" charset="0"/>
              <a:buChar char="•"/>
              <a:tabLst/>
              <a:defRPr sz="4000" b="0" i="0" u="none" strike="noStrike" cap="none" spc="0" baseline="0">
                <a:solidFill>
                  <a:srgbClr val="000000"/>
                </a:solidFill>
                <a:uFillTx/>
                <a:latin typeface="+mn-lt"/>
                <a:ea typeface="+mn-ea"/>
                <a:cs typeface="+mn-cs"/>
                <a:sym typeface="Helvetica Neue"/>
              </a:defRPr>
            </a:lvl5pPr>
            <a:lvl6pPr marL="4930775" marR="0" indent="-815975" algn="l" defTabSz="825500" rtl="0" eaLnBrk="1" latinLnBrk="0" hangingPunct="1">
              <a:lnSpc>
                <a:spcPct val="100000"/>
              </a:lnSpc>
              <a:spcBef>
                <a:spcPts val="0"/>
              </a:spcBef>
              <a:spcAft>
                <a:spcPts val="600"/>
              </a:spcAft>
              <a:buClrTx/>
              <a:buSzTx/>
              <a:buFont typeface="Courier New" panose="02070309020205020404" pitchFamily="49" charset="0"/>
              <a:buChar char="o"/>
              <a:tabLst/>
              <a:defRPr sz="4000" b="0" i="0" u="none" strike="noStrike" cap="none" spc="0" baseline="0">
                <a:solidFill>
                  <a:srgbClr val="000000"/>
                </a:solidFill>
                <a:uFillTx/>
                <a:latin typeface="+mn-lt"/>
                <a:ea typeface="+mn-ea"/>
                <a:cs typeface="+mn-cs"/>
                <a:sym typeface="Helvetica Neue"/>
              </a:defRPr>
            </a:lvl6pPr>
            <a:lvl7pPr marL="5649913" marR="0" indent="-719138" algn="l" defTabSz="825500" rtl="0" eaLnBrk="1" latinLnBrk="0" hangingPunct="1">
              <a:lnSpc>
                <a:spcPct val="100000"/>
              </a:lnSpc>
              <a:spcBef>
                <a:spcPts val="0"/>
              </a:spcBef>
              <a:spcAft>
                <a:spcPts val="600"/>
              </a:spcAft>
              <a:buClrTx/>
              <a:buSzTx/>
              <a:buFont typeface="Wingdings" panose="05000000000000000000" pitchFamily="2" charset="2"/>
              <a:buChar char="§"/>
              <a:tabLst/>
              <a:defRPr sz="4000" b="0" i="0" u="none" strike="noStrike" cap="none" spc="0" baseline="0">
                <a:solidFill>
                  <a:srgbClr val="000000"/>
                </a:solidFill>
                <a:uFillTx/>
                <a:latin typeface="+mn-lt"/>
                <a:ea typeface="+mn-ea"/>
                <a:cs typeface="+mn-cs"/>
                <a:sym typeface="Helvetica Neue"/>
              </a:defRPr>
            </a:lvl7pPr>
            <a:lvl8pPr marL="685800" marR="0" indent="0" algn="l" defTabSz="825500" rtl="0" eaLnBrk="1" latinLnBrk="0" hangingPunct="1">
              <a:lnSpc>
                <a:spcPct val="100000"/>
              </a:lnSpc>
              <a:spcBef>
                <a:spcPts val="0"/>
              </a:spcBef>
              <a:spcAft>
                <a:spcPts val="0"/>
              </a:spcAft>
              <a:buClrTx/>
              <a:buSzTx/>
              <a:buFont typeface="Arial" panose="020B0604020202020204" pitchFamily="34" charset="0"/>
              <a:buNone/>
              <a:tabLst/>
              <a:defRPr sz="5500" b="1" i="0" u="none" strike="noStrike" cap="none" spc="0" baseline="0">
                <a:solidFill>
                  <a:srgbClr val="000000"/>
                </a:solidFill>
                <a:uFillTx/>
                <a:latin typeface="+mn-lt"/>
                <a:ea typeface="+mn-ea"/>
                <a:cs typeface="+mn-cs"/>
                <a:sym typeface="Helvetica Neue"/>
              </a:defRPr>
            </a:lvl8pPr>
            <a:lvl9pPr marL="0" marR="0" indent="0" algn="l" defTabSz="825500" rtl="0" eaLnBrk="1" latinLnBrk="0" hangingPunct="1">
              <a:lnSpc>
                <a:spcPct val="100000"/>
              </a:lnSpc>
              <a:spcBef>
                <a:spcPts val="0"/>
              </a:spcBef>
              <a:spcAft>
                <a:spcPts val="0"/>
              </a:spcAft>
              <a:buClrTx/>
              <a:buSzTx/>
              <a:buFontTx/>
              <a:buNone/>
              <a:tabLst/>
              <a:defRPr sz="5500" b="1" i="0" u="none" strike="noStrike" cap="none" spc="0" baseline="0">
                <a:solidFill>
                  <a:srgbClr val="000000"/>
                </a:solidFill>
                <a:uFillTx/>
                <a:latin typeface="+mn-lt"/>
                <a:ea typeface="+mn-ea"/>
                <a:cs typeface="+mn-cs"/>
                <a:sym typeface="Helvetica Neue"/>
              </a:defRPr>
            </a:lvl9pPr>
          </a:lstStyle>
          <a:p>
            <a:pPr marL="0" indent="0">
              <a:buNone/>
            </a:pPr>
            <a:r>
              <a:rPr lang="en-GB" sz="3000" dirty="0">
                <a:latin typeface="Arial" panose="020B0604020202020204" pitchFamily="34" charset="0"/>
                <a:cs typeface="Arial" panose="020B0604020202020204" pitchFamily="34" charset="0"/>
              </a:rPr>
              <a:t>Same Day Response (SDR) Care Delivery Board:</a:t>
            </a:r>
          </a:p>
          <a:p>
            <a:pPr marL="0" indent="0">
              <a:buNone/>
            </a:pPr>
            <a:endParaRPr lang="en-GB" sz="800" dirty="0">
              <a:latin typeface="Arial" panose="020B0604020202020204" pitchFamily="34" charset="0"/>
              <a:cs typeface="Arial" panose="020B0604020202020204" pitchFamily="34" charset="0"/>
            </a:endParaRPr>
          </a:p>
          <a:p>
            <a:pPr>
              <a:spcAft>
                <a:spcPts val="0"/>
              </a:spcAft>
            </a:pPr>
            <a:r>
              <a:rPr lang="en-GB" sz="2400" dirty="0">
                <a:latin typeface="Arial" panose="020B0604020202020204" pitchFamily="34" charset="0"/>
                <a:ea typeface="Calibri" panose="020F0502020204030204" pitchFamily="34" charset="0"/>
                <a:cs typeface="Arial" panose="020B0604020202020204" pitchFamily="34" charset="0"/>
              </a:rPr>
              <a:t>The SDR Board vision is to ensure everyone in Leeds can access care that is timely, accessible, and best supports their unplanned, same-day care needs.</a:t>
            </a:r>
          </a:p>
          <a:p>
            <a:pPr>
              <a:spcAft>
                <a:spcPts val="0"/>
              </a:spcAft>
            </a:pPr>
            <a:endParaRPr lang="en-GB" sz="800" dirty="0">
              <a:latin typeface="Arial" panose="020B0604020202020204" pitchFamily="34" charset="0"/>
              <a:ea typeface="Calibri" panose="020F0502020204030204" pitchFamily="34" charset="0"/>
              <a:cs typeface="Arial" panose="020B0604020202020204" pitchFamily="34" charset="0"/>
            </a:endParaRPr>
          </a:p>
          <a:p>
            <a:pPr>
              <a:spcAft>
                <a:spcPts val="0"/>
              </a:spcAft>
            </a:pPr>
            <a:r>
              <a:rPr lang="en-GB" sz="2400" dirty="0">
                <a:latin typeface="Arial" panose="020B0604020202020204" pitchFamily="34" charset="0"/>
                <a:cs typeface="Arial" panose="020B0604020202020204" pitchFamily="34" charset="0"/>
              </a:rPr>
              <a:t>SDR services include hospital Emergency Departments, ambulance and patient transport services, urgent treatment centres, NHS 111 and clinical assessment service, same day general practice and general practice out of hours, walk in centres, urgent community response, same day response mental health services and same day response children’s services,.</a:t>
            </a:r>
          </a:p>
          <a:p>
            <a:pPr>
              <a:spcAft>
                <a:spcPts val="0"/>
              </a:spcAft>
            </a:pPr>
            <a:endParaRPr lang="en-GB" sz="800" dirty="0">
              <a:latin typeface="Arial" panose="020B0604020202020204" pitchFamily="34" charset="0"/>
              <a:cs typeface="Arial" panose="020B0604020202020204" pitchFamily="34" charset="0"/>
            </a:endParaRPr>
          </a:p>
          <a:p>
            <a:pPr>
              <a:spcAft>
                <a:spcPts val="0"/>
              </a:spcAft>
            </a:pPr>
            <a:r>
              <a:rPr lang="en-GB" sz="2400" dirty="0">
                <a:latin typeface="Arial" panose="020B0604020202020204" pitchFamily="34" charset="0"/>
                <a:cs typeface="Arial" panose="020B0604020202020204" pitchFamily="34" charset="0"/>
              </a:rPr>
              <a:t>When considering the SDR population – we start with a set of service definitions, and then look at the population using them. </a:t>
            </a:r>
          </a:p>
        </p:txBody>
      </p:sp>
    </p:spTree>
    <p:extLst>
      <p:ext uri="{BB962C8B-B14F-4D97-AF65-F5344CB8AC3E}">
        <p14:creationId xmlns:p14="http://schemas.microsoft.com/office/powerpoint/2010/main" val="3489953467"/>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44F2E34-7679-46CB-9B4C-022B8C4BD4F7}"/>
              </a:ext>
            </a:extLst>
          </p:cNvPr>
          <p:cNvSpPr>
            <a:spLocks noGrp="1"/>
          </p:cNvSpPr>
          <p:nvPr>
            <p:ph type="title"/>
          </p:nvPr>
        </p:nvSpPr>
        <p:spPr>
          <a:xfrm>
            <a:off x="527048" y="364058"/>
            <a:ext cx="10985503" cy="617340"/>
          </a:xfrm>
        </p:spPr>
        <p:txBody>
          <a:bodyPr>
            <a:noAutofit/>
          </a:bodyPr>
          <a:lstStyle/>
          <a:p>
            <a:r>
              <a:rPr lang="en-GB" sz="4000" dirty="0"/>
              <a:t>Population health (6)</a:t>
            </a:r>
          </a:p>
        </p:txBody>
      </p:sp>
      <p:sp>
        <p:nvSpPr>
          <p:cNvPr id="3" name="Text Placeholder 6">
            <a:extLst>
              <a:ext uri="{FF2B5EF4-FFF2-40B4-BE49-F238E27FC236}">
                <a16:creationId xmlns:a16="http://schemas.microsoft.com/office/drawing/2014/main" id="{D5C5FD3A-E4B3-4F42-9375-1C54E5B02D4C}"/>
              </a:ext>
            </a:extLst>
          </p:cNvPr>
          <p:cNvSpPr txBox="1">
            <a:spLocks/>
          </p:cNvSpPr>
          <p:nvPr/>
        </p:nvSpPr>
        <p:spPr>
          <a:xfrm>
            <a:off x="527047" y="1157489"/>
            <a:ext cx="11534813" cy="5182341"/>
          </a:xfrm>
          <a:prstGeom prst="rect">
            <a:avLst/>
          </a:prstGeom>
        </p:spPr>
        <p:txBody>
          <a:bodyPr/>
          <a:lstStyle>
            <a:lvl1pPr marL="571500" marR="0" indent="-571500" algn="l" defTabSz="825500" rtl="0" eaLnBrk="1" latinLnBrk="0" hangingPunct="1">
              <a:lnSpc>
                <a:spcPct val="100000"/>
              </a:lnSpc>
              <a:spcBef>
                <a:spcPts val="0"/>
              </a:spcBef>
              <a:spcAft>
                <a:spcPts val="600"/>
              </a:spcAft>
              <a:buClrTx/>
              <a:buSzTx/>
              <a:buFont typeface="Arial" panose="020B0604020202020204" pitchFamily="34" charset="0"/>
              <a:buChar char="•"/>
              <a:tabLst/>
              <a:defRPr sz="4000" b="0" i="0" u="none" strike="noStrike" cap="none" spc="0" baseline="0">
                <a:solidFill>
                  <a:srgbClr val="000000"/>
                </a:solidFill>
                <a:uFillTx/>
                <a:latin typeface="+mn-lt"/>
                <a:ea typeface="+mn-ea"/>
                <a:cs typeface="+mn-cs"/>
                <a:sym typeface="Helvetica Neue"/>
              </a:defRPr>
            </a:lvl1pPr>
            <a:lvl2pPr marL="685800" marR="0" indent="-685800" algn="l" defTabSz="825500" rtl="0" eaLnBrk="1" latinLnBrk="0" hangingPunct="1">
              <a:lnSpc>
                <a:spcPct val="100000"/>
              </a:lnSpc>
              <a:spcBef>
                <a:spcPts val="0"/>
              </a:spcBef>
              <a:spcAft>
                <a:spcPts val="0"/>
              </a:spcAft>
              <a:buClrTx/>
              <a:buSzTx/>
              <a:buFont typeface="Arial" panose="020B0604020202020204" pitchFamily="34" charset="0"/>
              <a:buChar char="•"/>
              <a:tabLst/>
              <a:defRPr sz="4000" b="0" i="0" u="none" strike="noStrike" cap="none" spc="0" baseline="0">
                <a:solidFill>
                  <a:srgbClr val="000000"/>
                </a:solidFill>
                <a:uFillTx/>
                <a:latin typeface="+mn-lt"/>
                <a:ea typeface="+mn-ea"/>
                <a:cs typeface="+mn-cs"/>
                <a:sym typeface="Helvetica Neue"/>
              </a:defRPr>
            </a:lvl2pPr>
            <a:lvl3pPr marL="2155825" marR="0" indent="-685800" algn="l" defTabSz="825500" rtl="0" eaLnBrk="1" latinLnBrk="0" hangingPunct="1">
              <a:lnSpc>
                <a:spcPct val="100000"/>
              </a:lnSpc>
              <a:spcBef>
                <a:spcPts val="0"/>
              </a:spcBef>
              <a:spcAft>
                <a:spcPts val="600"/>
              </a:spcAft>
              <a:buClrTx/>
              <a:buSzTx/>
              <a:buFont typeface="Courier New" panose="02070309020205020404" pitchFamily="49" charset="0"/>
              <a:buChar char="o"/>
              <a:tabLst/>
              <a:defRPr sz="4000" b="0" i="0" u="none" strike="noStrike" cap="none" spc="0" baseline="0">
                <a:solidFill>
                  <a:srgbClr val="000000"/>
                </a:solidFill>
                <a:uFillTx/>
                <a:latin typeface="+mn-lt"/>
                <a:ea typeface="+mn-ea"/>
                <a:cs typeface="+mn-cs"/>
                <a:sym typeface="Helvetica Neue"/>
              </a:defRPr>
            </a:lvl3pPr>
            <a:lvl4pPr marL="3233738" marR="0" indent="-817563" algn="l" defTabSz="825500" rtl="0" eaLnBrk="1" latinLnBrk="0" hangingPunct="1">
              <a:lnSpc>
                <a:spcPct val="100000"/>
              </a:lnSpc>
              <a:spcBef>
                <a:spcPts val="0"/>
              </a:spcBef>
              <a:spcAft>
                <a:spcPts val="600"/>
              </a:spcAft>
              <a:buClrTx/>
              <a:buSzTx/>
              <a:buFont typeface="Wingdings" panose="05000000000000000000" pitchFamily="2" charset="2"/>
              <a:buChar char="§"/>
              <a:tabLst>
                <a:tab pos="1698625" algn="l"/>
              </a:tabLst>
              <a:defRPr sz="4000" b="0" i="0" u="none" strike="noStrike" cap="none" spc="0" baseline="0">
                <a:solidFill>
                  <a:srgbClr val="000000"/>
                </a:solidFill>
                <a:uFillTx/>
                <a:latin typeface="+mn-lt"/>
                <a:ea typeface="+mn-ea"/>
                <a:cs typeface="+mn-cs"/>
                <a:sym typeface="Helvetica Neue"/>
              </a:defRPr>
            </a:lvl4pPr>
            <a:lvl5pPr marL="4081463" marR="0" indent="-685800" algn="l" defTabSz="825500" rtl="0" eaLnBrk="1" latinLnBrk="0" hangingPunct="1">
              <a:lnSpc>
                <a:spcPct val="100000"/>
              </a:lnSpc>
              <a:spcBef>
                <a:spcPts val="0"/>
              </a:spcBef>
              <a:spcAft>
                <a:spcPts val="600"/>
              </a:spcAft>
              <a:buClrTx/>
              <a:buSzTx/>
              <a:buFont typeface="Arial" panose="020B0604020202020204" pitchFamily="34" charset="0"/>
              <a:buChar char="•"/>
              <a:tabLst/>
              <a:defRPr sz="4000" b="0" i="0" u="none" strike="noStrike" cap="none" spc="0" baseline="0">
                <a:solidFill>
                  <a:srgbClr val="000000"/>
                </a:solidFill>
                <a:uFillTx/>
                <a:latin typeface="+mn-lt"/>
                <a:ea typeface="+mn-ea"/>
                <a:cs typeface="+mn-cs"/>
                <a:sym typeface="Helvetica Neue"/>
              </a:defRPr>
            </a:lvl5pPr>
            <a:lvl6pPr marL="4930775" marR="0" indent="-815975" algn="l" defTabSz="825500" rtl="0" eaLnBrk="1" latinLnBrk="0" hangingPunct="1">
              <a:lnSpc>
                <a:spcPct val="100000"/>
              </a:lnSpc>
              <a:spcBef>
                <a:spcPts val="0"/>
              </a:spcBef>
              <a:spcAft>
                <a:spcPts val="600"/>
              </a:spcAft>
              <a:buClrTx/>
              <a:buSzTx/>
              <a:buFont typeface="Courier New" panose="02070309020205020404" pitchFamily="49" charset="0"/>
              <a:buChar char="o"/>
              <a:tabLst/>
              <a:defRPr sz="4000" b="0" i="0" u="none" strike="noStrike" cap="none" spc="0" baseline="0">
                <a:solidFill>
                  <a:srgbClr val="000000"/>
                </a:solidFill>
                <a:uFillTx/>
                <a:latin typeface="+mn-lt"/>
                <a:ea typeface="+mn-ea"/>
                <a:cs typeface="+mn-cs"/>
                <a:sym typeface="Helvetica Neue"/>
              </a:defRPr>
            </a:lvl6pPr>
            <a:lvl7pPr marL="5649913" marR="0" indent="-719138" algn="l" defTabSz="825500" rtl="0" eaLnBrk="1" latinLnBrk="0" hangingPunct="1">
              <a:lnSpc>
                <a:spcPct val="100000"/>
              </a:lnSpc>
              <a:spcBef>
                <a:spcPts val="0"/>
              </a:spcBef>
              <a:spcAft>
                <a:spcPts val="600"/>
              </a:spcAft>
              <a:buClrTx/>
              <a:buSzTx/>
              <a:buFont typeface="Wingdings" panose="05000000000000000000" pitchFamily="2" charset="2"/>
              <a:buChar char="§"/>
              <a:tabLst/>
              <a:defRPr sz="4000" b="0" i="0" u="none" strike="noStrike" cap="none" spc="0" baseline="0">
                <a:solidFill>
                  <a:srgbClr val="000000"/>
                </a:solidFill>
                <a:uFillTx/>
                <a:latin typeface="+mn-lt"/>
                <a:ea typeface="+mn-ea"/>
                <a:cs typeface="+mn-cs"/>
                <a:sym typeface="Helvetica Neue"/>
              </a:defRPr>
            </a:lvl7pPr>
            <a:lvl8pPr marL="685800" marR="0" indent="0" algn="l" defTabSz="825500" rtl="0" eaLnBrk="1" latinLnBrk="0" hangingPunct="1">
              <a:lnSpc>
                <a:spcPct val="100000"/>
              </a:lnSpc>
              <a:spcBef>
                <a:spcPts val="0"/>
              </a:spcBef>
              <a:spcAft>
                <a:spcPts val="0"/>
              </a:spcAft>
              <a:buClrTx/>
              <a:buSzTx/>
              <a:buFont typeface="Arial" panose="020B0604020202020204" pitchFamily="34" charset="0"/>
              <a:buNone/>
              <a:tabLst/>
              <a:defRPr sz="5500" b="1" i="0" u="none" strike="noStrike" cap="none" spc="0" baseline="0">
                <a:solidFill>
                  <a:srgbClr val="000000"/>
                </a:solidFill>
                <a:uFillTx/>
                <a:latin typeface="+mn-lt"/>
                <a:ea typeface="+mn-ea"/>
                <a:cs typeface="+mn-cs"/>
                <a:sym typeface="Helvetica Neue"/>
              </a:defRPr>
            </a:lvl8pPr>
            <a:lvl9pPr marL="0" marR="0" indent="0" algn="l" defTabSz="825500" rtl="0" eaLnBrk="1" latinLnBrk="0" hangingPunct="1">
              <a:lnSpc>
                <a:spcPct val="100000"/>
              </a:lnSpc>
              <a:spcBef>
                <a:spcPts val="0"/>
              </a:spcBef>
              <a:spcAft>
                <a:spcPts val="0"/>
              </a:spcAft>
              <a:buClrTx/>
              <a:buSzTx/>
              <a:buFontTx/>
              <a:buNone/>
              <a:tabLst/>
              <a:defRPr sz="5500" b="1" i="0" u="none" strike="noStrike" cap="none" spc="0" baseline="0">
                <a:solidFill>
                  <a:srgbClr val="000000"/>
                </a:solidFill>
                <a:uFillTx/>
                <a:latin typeface="+mn-lt"/>
                <a:ea typeface="+mn-ea"/>
                <a:cs typeface="+mn-cs"/>
                <a:sym typeface="Helvetica Neue"/>
              </a:defRPr>
            </a:lvl9pPr>
          </a:lstStyle>
          <a:p>
            <a:pPr marL="0" indent="0" algn="l" rtl="0" fontAlgn="base">
              <a:buNone/>
            </a:pPr>
            <a:r>
              <a:rPr lang="en-GB" sz="2000" b="0" i="0" dirty="0">
                <a:effectLst/>
                <a:latin typeface="Arial" panose="020B0604020202020204" pitchFamily="34" charset="0"/>
                <a:cs typeface="Arial" panose="020B0604020202020204" pitchFamily="34" charset="0"/>
              </a:rPr>
              <a:t>The purpose of the SDR Board is to: </a:t>
            </a:r>
          </a:p>
          <a:p>
            <a:pPr algn="l" rtl="0" fontAlgn="base">
              <a:buFont typeface="Arial" panose="020B0604020202020204" pitchFamily="34" charset="0"/>
              <a:buChar char="•"/>
            </a:pPr>
            <a:r>
              <a:rPr lang="en-GB" sz="2000" b="0" i="0" dirty="0">
                <a:effectLst/>
                <a:latin typeface="Arial" panose="020B0604020202020204" pitchFamily="34" charset="0"/>
                <a:cs typeface="Arial" panose="020B0604020202020204" pitchFamily="34" charset="0"/>
              </a:rPr>
              <a:t>Provide strategic and operational oversight of the delivery of the SDR Programme. </a:t>
            </a:r>
          </a:p>
          <a:p>
            <a:pPr algn="l" rtl="0" fontAlgn="base">
              <a:buFont typeface="Arial" panose="020B0604020202020204" pitchFamily="34" charset="0"/>
              <a:buChar char="•"/>
            </a:pPr>
            <a:r>
              <a:rPr lang="en-GB" sz="2000" b="0" i="0" dirty="0">
                <a:effectLst/>
                <a:latin typeface="Arial" panose="020B0604020202020204" pitchFamily="34" charset="0"/>
                <a:cs typeface="Arial" panose="020B0604020202020204" pitchFamily="34" charset="0"/>
              </a:rPr>
              <a:t>Develop and oversee short and long term sustainable and effective services that respond to on the day demands of the diverse population of Leeds.  </a:t>
            </a:r>
          </a:p>
          <a:p>
            <a:pPr algn="l" rtl="0" fontAlgn="base">
              <a:buFont typeface="Arial" panose="020B0604020202020204" pitchFamily="34" charset="0"/>
              <a:buChar char="•"/>
            </a:pPr>
            <a:r>
              <a:rPr lang="en-GB" sz="2000" b="0" i="0" dirty="0">
                <a:effectLst/>
                <a:latin typeface="Arial" panose="020B0604020202020204" pitchFamily="34" charset="0"/>
                <a:cs typeface="Arial" panose="020B0604020202020204" pitchFamily="34" charset="0"/>
              </a:rPr>
              <a:t>Improve the outcomes, experience, and value of NHS spend in Leeds on behalf of the Leeds Health and Care (Place Based) Partnership Integrated Care Board (ICB).   </a:t>
            </a:r>
          </a:p>
          <a:p>
            <a:pPr algn="l" rtl="0" fontAlgn="base">
              <a:buFont typeface="Arial" panose="020B0604020202020204" pitchFamily="34" charset="0"/>
              <a:buChar char="•"/>
            </a:pPr>
            <a:r>
              <a:rPr lang="en-GB" sz="2000" b="0" i="0" dirty="0">
                <a:effectLst/>
                <a:latin typeface="Arial" panose="020B0604020202020204" pitchFamily="34" charset="0"/>
                <a:cs typeface="Arial" panose="020B0604020202020204" pitchFamily="34" charset="0"/>
              </a:rPr>
              <a:t>Take action to reduce health inequalities through overseeing the delivery of the aspects of the Healthy Leeds Plan that are relevant to this board.   </a:t>
            </a:r>
          </a:p>
          <a:p>
            <a:pPr algn="l" rtl="0" fontAlgn="base">
              <a:buFont typeface="Arial" panose="020B0604020202020204" pitchFamily="34" charset="0"/>
              <a:buChar char="•"/>
            </a:pPr>
            <a:r>
              <a:rPr lang="en-GB" sz="2000" b="0" i="0" dirty="0">
                <a:effectLst/>
                <a:latin typeface="Arial" panose="020B0604020202020204" pitchFamily="34" charset="0"/>
                <a:cs typeface="Arial" panose="020B0604020202020204" pitchFamily="34" charset="0"/>
              </a:rPr>
              <a:t>Drive and oversee the delivery of nationally mandated priorities as they apply to this board.   </a:t>
            </a:r>
          </a:p>
          <a:p>
            <a:pPr algn="l" rtl="0" fontAlgn="base">
              <a:buFont typeface="Arial" panose="020B0604020202020204" pitchFamily="34" charset="0"/>
              <a:buChar char="•"/>
            </a:pPr>
            <a:r>
              <a:rPr lang="en-GB" sz="2000" b="0" i="0" dirty="0">
                <a:effectLst/>
                <a:latin typeface="Arial" panose="020B0604020202020204" pitchFamily="34" charset="0"/>
                <a:cs typeface="Arial" panose="020B0604020202020204" pitchFamily="34" charset="0"/>
              </a:rPr>
              <a:t>Utilise Population Health Planning and Management approaches to ensure the Leeds pound is used effectively to achieve value-based care for people in Leeds. </a:t>
            </a:r>
          </a:p>
          <a:p>
            <a:pPr algn="l" rtl="0" fontAlgn="base">
              <a:buFont typeface="Arial" panose="020B0604020202020204" pitchFamily="34" charset="0"/>
              <a:buChar char="•"/>
            </a:pPr>
            <a:r>
              <a:rPr lang="en-GB" sz="2000" b="0" i="0" dirty="0">
                <a:effectLst/>
                <a:latin typeface="Arial" panose="020B0604020202020204" pitchFamily="34" charset="0"/>
                <a:cs typeface="Arial" panose="020B0604020202020204" pitchFamily="34" charset="0"/>
              </a:rPr>
              <a:t>Understand and support capacity and demand as well as unmet need for services and pathways in scope through the application of Population Health Management tools and methods.   </a:t>
            </a:r>
          </a:p>
          <a:p>
            <a:pPr algn="l" rtl="0" fontAlgn="base">
              <a:buFont typeface="Arial" panose="020B0604020202020204" pitchFamily="34" charset="0"/>
              <a:buChar char="•"/>
            </a:pPr>
            <a:r>
              <a:rPr lang="en-GB" sz="2000" b="0" i="0" dirty="0">
                <a:effectLst/>
                <a:latin typeface="Arial" panose="020B0604020202020204" pitchFamily="34" charset="0"/>
                <a:cs typeface="Arial" panose="020B0604020202020204" pitchFamily="34" charset="0"/>
              </a:rPr>
              <a:t>Work closely with the Population Boards (Children, Mental Health, Healthy Adults, Long Term Conditions, Frailty, End of Life) to support their respective outcomes frameworks.</a:t>
            </a:r>
          </a:p>
        </p:txBody>
      </p:sp>
    </p:spTree>
    <p:extLst>
      <p:ext uri="{BB962C8B-B14F-4D97-AF65-F5344CB8AC3E}">
        <p14:creationId xmlns:p14="http://schemas.microsoft.com/office/powerpoint/2010/main" val="3042898267"/>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44F2E34-7679-46CB-9B4C-022B8C4BD4F7}"/>
              </a:ext>
            </a:extLst>
          </p:cNvPr>
          <p:cNvSpPr>
            <a:spLocks noGrp="1"/>
          </p:cNvSpPr>
          <p:nvPr>
            <p:ph type="title"/>
          </p:nvPr>
        </p:nvSpPr>
        <p:spPr>
          <a:xfrm>
            <a:off x="178706" y="330401"/>
            <a:ext cx="10985503" cy="617340"/>
          </a:xfrm>
        </p:spPr>
        <p:txBody>
          <a:bodyPr>
            <a:noAutofit/>
          </a:bodyPr>
          <a:lstStyle/>
          <a:p>
            <a:r>
              <a:rPr lang="en-GB" sz="3300" dirty="0"/>
              <a:t>Getting boards “just right”</a:t>
            </a:r>
          </a:p>
        </p:txBody>
      </p:sp>
      <p:sp>
        <p:nvSpPr>
          <p:cNvPr id="3" name="Text Placeholder 6">
            <a:extLst>
              <a:ext uri="{FF2B5EF4-FFF2-40B4-BE49-F238E27FC236}">
                <a16:creationId xmlns:a16="http://schemas.microsoft.com/office/drawing/2014/main" id="{D5C5FD3A-E4B3-4F42-9375-1C54E5B02D4C}"/>
              </a:ext>
            </a:extLst>
          </p:cNvPr>
          <p:cNvSpPr txBox="1">
            <a:spLocks/>
          </p:cNvSpPr>
          <p:nvPr/>
        </p:nvSpPr>
        <p:spPr>
          <a:xfrm>
            <a:off x="647700" y="2070334"/>
            <a:ext cx="6647150" cy="5069906"/>
          </a:xfrm>
          <a:prstGeom prst="rect">
            <a:avLst/>
          </a:prstGeom>
        </p:spPr>
        <p:txBody>
          <a:bodyPr/>
          <a:lstStyle>
            <a:lvl1pPr marL="571500" marR="0" indent="-571500" algn="l" defTabSz="825500" rtl="0" eaLnBrk="1" latinLnBrk="0" hangingPunct="1">
              <a:lnSpc>
                <a:spcPct val="100000"/>
              </a:lnSpc>
              <a:spcBef>
                <a:spcPts val="0"/>
              </a:spcBef>
              <a:spcAft>
                <a:spcPts val="600"/>
              </a:spcAft>
              <a:buClrTx/>
              <a:buSzTx/>
              <a:buFont typeface="Arial" panose="020B0604020202020204" pitchFamily="34" charset="0"/>
              <a:buChar char="•"/>
              <a:tabLst/>
              <a:defRPr sz="4000" b="0" i="0" u="none" strike="noStrike" cap="none" spc="0" baseline="0">
                <a:solidFill>
                  <a:srgbClr val="000000"/>
                </a:solidFill>
                <a:uFillTx/>
                <a:latin typeface="+mn-lt"/>
                <a:ea typeface="+mn-ea"/>
                <a:cs typeface="+mn-cs"/>
                <a:sym typeface="Helvetica Neue"/>
              </a:defRPr>
            </a:lvl1pPr>
            <a:lvl2pPr marL="685800" marR="0" indent="-685800" algn="l" defTabSz="825500" rtl="0" eaLnBrk="1" latinLnBrk="0" hangingPunct="1">
              <a:lnSpc>
                <a:spcPct val="100000"/>
              </a:lnSpc>
              <a:spcBef>
                <a:spcPts val="0"/>
              </a:spcBef>
              <a:spcAft>
                <a:spcPts val="0"/>
              </a:spcAft>
              <a:buClrTx/>
              <a:buSzTx/>
              <a:buFont typeface="Arial" panose="020B0604020202020204" pitchFamily="34" charset="0"/>
              <a:buChar char="•"/>
              <a:tabLst/>
              <a:defRPr sz="4000" b="0" i="0" u="none" strike="noStrike" cap="none" spc="0" baseline="0">
                <a:solidFill>
                  <a:srgbClr val="000000"/>
                </a:solidFill>
                <a:uFillTx/>
                <a:latin typeface="+mn-lt"/>
                <a:ea typeface="+mn-ea"/>
                <a:cs typeface="+mn-cs"/>
                <a:sym typeface="Helvetica Neue"/>
              </a:defRPr>
            </a:lvl2pPr>
            <a:lvl3pPr marL="2155825" marR="0" indent="-685800" algn="l" defTabSz="825500" rtl="0" eaLnBrk="1" latinLnBrk="0" hangingPunct="1">
              <a:lnSpc>
                <a:spcPct val="100000"/>
              </a:lnSpc>
              <a:spcBef>
                <a:spcPts val="0"/>
              </a:spcBef>
              <a:spcAft>
                <a:spcPts val="600"/>
              </a:spcAft>
              <a:buClrTx/>
              <a:buSzTx/>
              <a:buFont typeface="Courier New" panose="02070309020205020404" pitchFamily="49" charset="0"/>
              <a:buChar char="o"/>
              <a:tabLst/>
              <a:defRPr sz="4000" b="0" i="0" u="none" strike="noStrike" cap="none" spc="0" baseline="0">
                <a:solidFill>
                  <a:srgbClr val="000000"/>
                </a:solidFill>
                <a:uFillTx/>
                <a:latin typeface="+mn-lt"/>
                <a:ea typeface="+mn-ea"/>
                <a:cs typeface="+mn-cs"/>
                <a:sym typeface="Helvetica Neue"/>
              </a:defRPr>
            </a:lvl3pPr>
            <a:lvl4pPr marL="3233738" marR="0" indent="-817563" algn="l" defTabSz="825500" rtl="0" eaLnBrk="1" latinLnBrk="0" hangingPunct="1">
              <a:lnSpc>
                <a:spcPct val="100000"/>
              </a:lnSpc>
              <a:spcBef>
                <a:spcPts val="0"/>
              </a:spcBef>
              <a:spcAft>
                <a:spcPts val="600"/>
              </a:spcAft>
              <a:buClrTx/>
              <a:buSzTx/>
              <a:buFont typeface="Wingdings" panose="05000000000000000000" pitchFamily="2" charset="2"/>
              <a:buChar char="§"/>
              <a:tabLst>
                <a:tab pos="1698625" algn="l"/>
              </a:tabLst>
              <a:defRPr sz="4000" b="0" i="0" u="none" strike="noStrike" cap="none" spc="0" baseline="0">
                <a:solidFill>
                  <a:srgbClr val="000000"/>
                </a:solidFill>
                <a:uFillTx/>
                <a:latin typeface="+mn-lt"/>
                <a:ea typeface="+mn-ea"/>
                <a:cs typeface="+mn-cs"/>
                <a:sym typeface="Helvetica Neue"/>
              </a:defRPr>
            </a:lvl4pPr>
            <a:lvl5pPr marL="4081463" marR="0" indent="-685800" algn="l" defTabSz="825500" rtl="0" eaLnBrk="1" latinLnBrk="0" hangingPunct="1">
              <a:lnSpc>
                <a:spcPct val="100000"/>
              </a:lnSpc>
              <a:spcBef>
                <a:spcPts val="0"/>
              </a:spcBef>
              <a:spcAft>
                <a:spcPts val="600"/>
              </a:spcAft>
              <a:buClrTx/>
              <a:buSzTx/>
              <a:buFont typeface="Arial" panose="020B0604020202020204" pitchFamily="34" charset="0"/>
              <a:buChar char="•"/>
              <a:tabLst/>
              <a:defRPr sz="4000" b="0" i="0" u="none" strike="noStrike" cap="none" spc="0" baseline="0">
                <a:solidFill>
                  <a:srgbClr val="000000"/>
                </a:solidFill>
                <a:uFillTx/>
                <a:latin typeface="+mn-lt"/>
                <a:ea typeface="+mn-ea"/>
                <a:cs typeface="+mn-cs"/>
                <a:sym typeface="Helvetica Neue"/>
              </a:defRPr>
            </a:lvl5pPr>
            <a:lvl6pPr marL="4930775" marR="0" indent="-815975" algn="l" defTabSz="825500" rtl="0" eaLnBrk="1" latinLnBrk="0" hangingPunct="1">
              <a:lnSpc>
                <a:spcPct val="100000"/>
              </a:lnSpc>
              <a:spcBef>
                <a:spcPts val="0"/>
              </a:spcBef>
              <a:spcAft>
                <a:spcPts val="600"/>
              </a:spcAft>
              <a:buClrTx/>
              <a:buSzTx/>
              <a:buFont typeface="Courier New" panose="02070309020205020404" pitchFamily="49" charset="0"/>
              <a:buChar char="o"/>
              <a:tabLst/>
              <a:defRPr sz="4000" b="0" i="0" u="none" strike="noStrike" cap="none" spc="0" baseline="0">
                <a:solidFill>
                  <a:srgbClr val="000000"/>
                </a:solidFill>
                <a:uFillTx/>
                <a:latin typeface="+mn-lt"/>
                <a:ea typeface="+mn-ea"/>
                <a:cs typeface="+mn-cs"/>
                <a:sym typeface="Helvetica Neue"/>
              </a:defRPr>
            </a:lvl6pPr>
            <a:lvl7pPr marL="5649913" marR="0" indent="-719138" algn="l" defTabSz="825500" rtl="0" eaLnBrk="1" latinLnBrk="0" hangingPunct="1">
              <a:lnSpc>
                <a:spcPct val="100000"/>
              </a:lnSpc>
              <a:spcBef>
                <a:spcPts val="0"/>
              </a:spcBef>
              <a:spcAft>
                <a:spcPts val="600"/>
              </a:spcAft>
              <a:buClrTx/>
              <a:buSzTx/>
              <a:buFont typeface="Wingdings" panose="05000000000000000000" pitchFamily="2" charset="2"/>
              <a:buChar char="§"/>
              <a:tabLst/>
              <a:defRPr sz="4000" b="0" i="0" u="none" strike="noStrike" cap="none" spc="0" baseline="0">
                <a:solidFill>
                  <a:srgbClr val="000000"/>
                </a:solidFill>
                <a:uFillTx/>
                <a:latin typeface="+mn-lt"/>
                <a:ea typeface="+mn-ea"/>
                <a:cs typeface="+mn-cs"/>
                <a:sym typeface="Helvetica Neue"/>
              </a:defRPr>
            </a:lvl7pPr>
            <a:lvl8pPr marL="685800" marR="0" indent="0" algn="l" defTabSz="825500" rtl="0" eaLnBrk="1" latinLnBrk="0" hangingPunct="1">
              <a:lnSpc>
                <a:spcPct val="100000"/>
              </a:lnSpc>
              <a:spcBef>
                <a:spcPts val="0"/>
              </a:spcBef>
              <a:spcAft>
                <a:spcPts val="0"/>
              </a:spcAft>
              <a:buClrTx/>
              <a:buSzTx/>
              <a:buFont typeface="Arial" panose="020B0604020202020204" pitchFamily="34" charset="0"/>
              <a:buNone/>
              <a:tabLst/>
              <a:defRPr sz="5500" b="1" i="0" u="none" strike="noStrike" cap="none" spc="0" baseline="0">
                <a:solidFill>
                  <a:srgbClr val="000000"/>
                </a:solidFill>
                <a:uFillTx/>
                <a:latin typeface="+mn-lt"/>
                <a:ea typeface="+mn-ea"/>
                <a:cs typeface="+mn-cs"/>
                <a:sym typeface="Helvetica Neue"/>
              </a:defRPr>
            </a:lvl8pPr>
            <a:lvl9pPr marL="0" marR="0" indent="0" algn="l" defTabSz="825500" rtl="0" eaLnBrk="1" latinLnBrk="0" hangingPunct="1">
              <a:lnSpc>
                <a:spcPct val="100000"/>
              </a:lnSpc>
              <a:spcBef>
                <a:spcPts val="0"/>
              </a:spcBef>
              <a:spcAft>
                <a:spcPts val="0"/>
              </a:spcAft>
              <a:buClrTx/>
              <a:buSzTx/>
              <a:buFontTx/>
              <a:buNone/>
              <a:tabLst/>
              <a:defRPr sz="5500" b="1" i="0" u="none" strike="noStrike" cap="none" spc="0" baseline="0">
                <a:solidFill>
                  <a:srgbClr val="000000"/>
                </a:solidFill>
                <a:uFillTx/>
                <a:latin typeface="+mn-lt"/>
                <a:ea typeface="+mn-ea"/>
                <a:cs typeface="+mn-cs"/>
                <a:sym typeface="Helvetica Neue"/>
              </a:defRPr>
            </a:lvl9pPr>
          </a:lstStyle>
          <a:p>
            <a:pPr marL="0" indent="0" defTabSz="412750">
              <a:spcAft>
                <a:spcPts val="300"/>
              </a:spcAft>
              <a:buNone/>
              <a:defRPr/>
            </a:pPr>
            <a:r>
              <a:rPr lang="en-GB" sz="2400" kern="0" dirty="0">
                <a:latin typeface="Arial" panose="020B0604020202020204" pitchFamily="34" charset="0"/>
                <a:cs typeface="Arial" panose="020B0604020202020204" pitchFamily="34" charset="0"/>
              </a:rPr>
              <a:t>.</a:t>
            </a:r>
          </a:p>
          <a:p>
            <a:pPr marL="0" indent="0" defTabSz="412750">
              <a:spcAft>
                <a:spcPts val="300"/>
              </a:spcAft>
              <a:buNone/>
              <a:defRPr/>
            </a:pPr>
            <a:r>
              <a:rPr lang="en-GB" sz="2400" b="1" kern="0" dirty="0">
                <a:latin typeface="Arial" panose="020B0604020202020204" pitchFamily="34" charset="0"/>
              </a:rPr>
              <a:t>Broad enough </a:t>
            </a:r>
            <a:r>
              <a:rPr lang="en-GB" sz="2400" kern="0" dirty="0">
                <a:latin typeface="Arial" panose="020B0604020202020204" pitchFamily="34" charset="0"/>
              </a:rPr>
              <a:t>(to represent all partners)</a:t>
            </a:r>
          </a:p>
          <a:p>
            <a:pPr marL="0" indent="0" defTabSz="412750">
              <a:spcAft>
                <a:spcPts val="300"/>
              </a:spcAft>
              <a:buNone/>
              <a:defRPr/>
            </a:pPr>
            <a:endParaRPr lang="en-GB" sz="2400" b="1" kern="0" dirty="0">
              <a:latin typeface="Arial" panose="020B0604020202020204" pitchFamily="34" charset="0"/>
            </a:endParaRPr>
          </a:p>
          <a:p>
            <a:pPr marL="0" indent="0" defTabSz="412750">
              <a:spcAft>
                <a:spcPts val="300"/>
              </a:spcAft>
              <a:buNone/>
              <a:defRPr/>
            </a:pPr>
            <a:endParaRPr lang="en-GB" sz="800" b="1" kern="0" dirty="0">
              <a:latin typeface="Arial" panose="020B0604020202020204" pitchFamily="34" charset="0"/>
            </a:endParaRPr>
          </a:p>
          <a:p>
            <a:pPr marL="0" indent="0" defTabSz="412750">
              <a:spcAft>
                <a:spcPts val="300"/>
              </a:spcAft>
              <a:buNone/>
              <a:defRPr/>
            </a:pPr>
            <a:r>
              <a:rPr lang="en-GB" sz="2400" b="1" kern="0" dirty="0">
                <a:latin typeface="Arial" panose="020B0604020202020204" pitchFamily="34" charset="0"/>
              </a:rPr>
              <a:t>Senior enough </a:t>
            </a:r>
            <a:r>
              <a:rPr lang="en-GB" sz="2400" kern="0" dirty="0">
                <a:latin typeface="Arial" panose="020B0604020202020204" pitchFamily="34" charset="0"/>
              </a:rPr>
              <a:t>(to take critical decisions)</a:t>
            </a:r>
          </a:p>
          <a:p>
            <a:pPr marL="0" indent="0" defTabSz="412750">
              <a:spcAft>
                <a:spcPts val="300"/>
              </a:spcAft>
              <a:buNone/>
              <a:defRPr/>
            </a:pPr>
            <a:endParaRPr lang="en-GB" sz="2400" b="1" kern="0" dirty="0">
              <a:latin typeface="Arial" panose="020B0604020202020204" pitchFamily="34" charset="0"/>
            </a:endParaRPr>
          </a:p>
          <a:p>
            <a:pPr marL="0" indent="0" defTabSz="412750">
              <a:spcAft>
                <a:spcPts val="300"/>
              </a:spcAft>
              <a:buNone/>
              <a:defRPr/>
            </a:pPr>
            <a:endParaRPr lang="en-GB" sz="800" b="1" kern="0" dirty="0">
              <a:latin typeface="Arial" panose="020B0604020202020204" pitchFamily="34" charset="0"/>
            </a:endParaRPr>
          </a:p>
          <a:p>
            <a:pPr marL="0" indent="0" defTabSz="412750">
              <a:spcAft>
                <a:spcPts val="300"/>
              </a:spcAft>
              <a:buNone/>
              <a:defRPr/>
            </a:pPr>
            <a:r>
              <a:rPr lang="en-GB" sz="2400" b="1" kern="0" dirty="0">
                <a:latin typeface="Arial" panose="020B0604020202020204" pitchFamily="34" charset="0"/>
              </a:rPr>
              <a:t>Small enough </a:t>
            </a:r>
            <a:r>
              <a:rPr lang="en-GB" sz="2400" kern="0" dirty="0">
                <a:latin typeface="Arial" panose="020B0604020202020204" pitchFamily="34" charset="0"/>
              </a:rPr>
              <a:t>(to make these decisions)</a:t>
            </a:r>
          </a:p>
          <a:p>
            <a:pPr marL="0" indent="0" defTabSz="412750">
              <a:spcAft>
                <a:spcPts val="300"/>
              </a:spcAft>
              <a:buNone/>
              <a:defRPr/>
            </a:pPr>
            <a:endParaRPr lang="en-GB" sz="2400" kern="0" dirty="0">
              <a:latin typeface="Arial" panose="020B0604020202020204" pitchFamily="34" charset="0"/>
              <a:cs typeface="Arial" panose="020B0604020202020204" pitchFamily="34" charset="0"/>
            </a:endParaRPr>
          </a:p>
        </p:txBody>
      </p:sp>
      <p:pic>
        <p:nvPicPr>
          <p:cNvPr id="2" name="Picture 1" descr="Painting from the tale of Goldilocks and the three bear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65044" y="1280975"/>
            <a:ext cx="3998231" cy="4946265"/>
          </a:xfrm>
          <a:prstGeom prst="rect">
            <a:avLst/>
          </a:prstGeom>
        </p:spPr>
      </p:pic>
      <p:sp>
        <p:nvSpPr>
          <p:cNvPr id="4" name="Rectangle 3"/>
          <p:cNvSpPr/>
          <p:nvPr/>
        </p:nvSpPr>
        <p:spPr>
          <a:xfrm>
            <a:off x="-793296" y="6257701"/>
            <a:ext cx="13628914" cy="369332"/>
          </a:xfrm>
          <a:prstGeom prst="rect">
            <a:avLst/>
          </a:prstGeom>
        </p:spPr>
        <p:txBody>
          <a:bodyPr wrap="square">
            <a:spAutoFit/>
          </a:bodyPr>
          <a:lstStyle/>
          <a:p>
            <a:pPr algn="ctr" defTabSz="1219169" hangingPunct="0"/>
            <a:r>
              <a:rPr lang="en-GB" kern="0" dirty="0">
                <a:solidFill>
                  <a:srgbClr val="000000"/>
                </a:solidFill>
                <a:latin typeface="Arial" panose="020B0604020202020204" pitchFamily="34" charset="0"/>
                <a:cs typeface="Arial" panose="020B0604020202020204" pitchFamily="34" charset="0"/>
                <a:sym typeface="Helvetica Neue Medium"/>
              </a:rPr>
              <a:t>Arthur Rackham, from English Fairy Tales by Flora Annie Steel, 1918 </a:t>
            </a:r>
            <a:r>
              <a:rPr lang="en-GB" kern="0" dirty="0">
                <a:solidFill>
                  <a:srgbClr val="000000"/>
                </a:solidFill>
                <a:latin typeface="Helvetica Neue Medium"/>
                <a:cs typeface="Arial" panose="020B0604020202020204" pitchFamily="34" charset="0"/>
                <a:sym typeface="Helvetica Neue Medium"/>
              </a:rPr>
              <a:t>(Project Gutenberg)</a:t>
            </a:r>
            <a:endParaRPr lang="en-GB" kern="0" dirty="0">
              <a:solidFill>
                <a:srgbClr val="000000"/>
              </a:solidFill>
              <a:latin typeface="Arial" panose="020B0604020202020204" pitchFamily="34" charset="0"/>
              <a:cs typeface="Arial" panose="020B0604020202020204" pitchFamily="34" charset="0"/>
              <a:sym typeface="Helvetica Neue Medium"/>
            </a:endParaRPr>
          </a:p>
        </p:txBody>
      </p:sp>
    </p:spTree>
    <p:extLst>
      <p:ext uri="{BB962C8B-B14F-4D97-AF65-F5344CB8AC3E}">
        <p14:creationId xmlns:p14="http://schemas.microsoft.com/office/powerpoint/2010/main" val="836789023"/>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38D40C37-3144-1DF3-4D6C-86E3B556FBD0}"/>
              </a:ext>
            </a:extLst>
          </p:cNvPr>
          <p:cNvSpPr>
            <a:spLocks noGrp="1"/>
          </p:cNvSpPr>
          <p:nvPr>
            <p:ph type="title"/>
          </p:nvPr>
        </p:nvSpPr>
        <p:spPr>
          <a:xfrm>
            <a:off x="527048" y="364058"/>
            <a:ext cx="10985503" cy="617340"/>
          </a:xfrm>
        </p:spPr>
        <p:txBody>
          <a:bodyPr>
            <a:noAutofit/>
          </a:bodyPr>
          <a:lstStyle/>
          <a:p>
            <a:r>
              <a:rPr lang="en-GB" sz="4000" dirty="0"/>
              <a:t>The make up of the board</a:t>
            </a:r>
          </a:p>
        </p:txBody>
      </p:sp>
      <p:cxnSp>
        <p:nvCxnSpPr>
          <p:cNvPr id="8" name="Straight Connector 7">
            <a:extLst>
              <a:ext uri="{FF2B5EF4-FFF2-40B4-BE49-F238E27FC236}">
                <a16:creationId xmlns:a16="http://schemas.microsoft.com/office/drawing/2014/main" id="{F94F43F7-2F74-D08B-D606-D788FD095540}"/>
              </a:ext>
              <a:ext uri="{C183D7F6-B498-43B3-948B-1728B52AA6E4}">
                <adec:decorative xmlns:adec="http://schemas.microsoft.com/office/drawing/2017/decorative" val="1"/>
              </a:ext>
            </a:extLst>
          </p:cNvPr>
          <p:cNvCxnSpPr>
            <a:stCxn id="3" idx="3"/>
          </p:cNvCxnSpPr>
          <p:nvPr/>
        </p:nvCxnSpPr>
        <p:spPr>
          <a:xfrm>
            <a:off x="3552825" y="1819275"/>
            <a:ext cx="1162050" cy="266700"/>
          </a:xfrm>
          <a:prstGeom prst="line">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cxnSp>
      <p:pic>
        <p:nvPicPr>
          <p:cNvPr id="7" name="Picture 6" descr="Image showing the different organisations that make up the population board including:&#10;&#10;Chair&#10;Leeds Teaching Hospitals Trust&#10;Leeds Community Healthcare&#10;Local authority&#10;Integrated Care Board in Leeds&#10;Public Health&#10;Third sector&#10;General Practice&#10;Leeds and York Partnership Foundation Trust&#10;two clinical leads&#10;Citizen rep">
            <a:extLst>
              <a:ext uri="{FF2B5EF4-FFF2-40B4-BE49-F238E27FC236}">
                <a16:creationId xmlns:a16="http://schemas.microsoft.com/office/drawing/2014/main" id="{872BA932-470B-4CA4-943C-1ECDC2FB834B}"/>
              </a:ext>
            </a:extLst>
          </p:cNvPr>
          <p:cNvPicPr>
            <a:picLocks noChangeAspect="1"/>
          </p:cNvPicPr>
          <p:nvPr/>
        </p:nvPicPr>
        <p:blipFill>
          <a:blip r:embed="rId3"/>
          <a:stretch>
            <a:fillRect/>
          </a:stretch>
        </p:blipFill>
        <p:spPr>
          <a:xfrm>
            <a:off x="3764460" y="1428750"/>
            <a:ext cx="5087622" cy="5140776"/>
          </a:xfrm>
          <a:prstGeom prst="rect">
            <a:avLst/>
          </a:prstGeom>
        </p:spPr>
      </p:pic>
      <p:sp>
        <p:nvSpPr>
          <p:cNvPr id="3" name="TextBox 2">
            <a:extLst>
              <a:ext uri="{FF2B5EF4-FFF2-40B4-BE49-F238E27FC236}">
                <a16:creationId xmlns:a16="http://schemas.microsoft.com/office/drawing/2014/main" id="{CC422C5D-8DBC-874C-ED6A-E0C669D3CD4C}"/>
              </a:ext>
            </a:extLst>
          </p:cNvPr>
          <p:cNvSpPr txBox="1"/>
          <p:nvPr/>
        </p:nvSpPr>
        <p:spPr>
          <a:xfrm>
            <a:off x="1076325" y="1428750"/>
            <a:ext cx="2476500" cy="78105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normAutofit/>
          </a:bodyPr>
          <a:lstStyle/>
          <a:p>
            <a:pPr marL="0" marR="0" indent="0" algn="ctr" defTabSz="2438337" rtl="0" fontAlgn="auto" latinLnBrk="0" hangingPunct="0">
              <a:lnSpc>
                <a:spcPct val="100000"/>
              </a:lnSpc>
              <a:spcBef>
                <a:spcPts val="0"/>
              </a:spcBef>
              <a:spcAft>
                <a:spcPts val="0"/>
              </a:spcAft>
              <a:buClrTx/>
              <a:buSzTx/>
              <a:buFontTx/>
              <a:buNone/>
              <a:tabLst/>
            </a:pPr>
            <a:r>
              <a:rPr kumimoji="0" lang="en-GB" b="0" i="0" u="none" strike="noStrike" cap="none" spc="0" normalizeH="0" baseline="0" dirty="0">
                <a:ln>
                  <a:noFill/>
                </a:ln>
                <a:solidFill>
                  <a:srgbClr val="5E5E5E"/>
                </a:solidFill>
                <a:effectLst/>
                <a:uFillTx/>
                <a:latin typeface="Helvetica Neue Medium"/>
                <a:ea typeface="Helvetica Neue Medium"/>
                <a:cs typeface="Helvetica Neue Medium"/>
                <a:sym typeface="Helvetica Neue Medium"/>
              </a:rPr>
              <a:t>Leeds Community Healthcare NHS Trust</a:t>
            </a:r>
          </a:p>
        </p:txBody>
      </p:sp>
      <p:cxnSp>
        <p:nvCxnSpPr>
          <p:cNvPr id="12" name="Straight Connector 11">
            <a:extLst>
              <a:ext uri="{FF2B5EF4-FFF2-40B4-BE49-F238E27FC236}">
                <a16:creationId xmlns:a16="http://schemas.microsoft.com/office/drawing/2014/main" id="{6A1A0668-9CA3-283B-18C8-034DB94EB37C}"/>
              </a:ext>
              <a:ext uri="{C183D7F6-B498-43B3-948B-1728B52AA6E4}">
                <adec:decorative xmlns:adec="http://schemas.microsoft.com/office/drawing/2017/decorative" val="1"/>
              </a:ext>
            </a:extLst>
          </p:cNvPr>
          <p:cNvCxnSpPr>
            <a:cxnSpLocks/>
          </p:cNvCxnSpPr>
          <p:nvPr/>
        </p:nvCxnSpPr>
        <p:spPr>
          <a:xfrm flipV="1">
            <a:off x="6667500" y="1252880"/>
            <a:ext cx="2695575" cy="423520"/>
          </a:xfrm>
          <a:prstGeom prst="line">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cxnSp>
      <p:sp>
        <p:nvSpPr>
          <p:cNvPr id="4" name="TextBox 3">
            <a:extLst>
              <a:ext uri="{FF2B5EF4-FFF2-40B4-BE49-F238E27FC236}">
                <a16:creationId xmlns:a16="http://schemas.microsoft.com/office/drawing/2014/main" id="{785DF447-1E3B-1644-D577-C526A0EB723F}"/>
              </a:ext>
            </a:extLst>
          </p:cNvPr>
          <p:cNvSpPr txBox="1"/>
          <p:nvPr/>
        </p:nvSpPr>
        <p:spPr>
          <a:xfrm>
            <a:off x="9176749" y="928688"/>
            <a:ext cx="2662008" cy="9048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normAutofit/>
          </a:bodyPr>
          <a:lstStyle/>
          <a:p>
            <a:pPr marL="0" marR="0" indent="0" algn="ctr" defTabSz="2438337" rtl="0" fontAlgn="auto" latinLnBrk="0" hangingPunct="0">
              <a:lnSpc>
                <a:spcPct val="100000"/>
              </a:lnSpc>
              <a:spcBef>
                <a:spcPts val="0"/>
              </a:spcBef>
              <a:spcAft>
                <a:spcPts val="0"/>
              </a:spcAft>
              <a:buClrTx/>
              <a:buSzTx/>
              <a:buFontTx/>
              <a:buNone/>
              <a:tabLst/>
            </a:pPr>
            <a:r>
              <a:rPr kumimoji="0" lang="en-GB" b="0" i="0" u="none" strike="noStrike" cap="none" spc="0" normalizeH="0" baseline="0" dirty="0">
                <a:ln>
                  <a:noFill/>
                </a:ln>
                <a:solidFill>
                  <a:srgbClr val="5E5E5E"/>
                </a:solidFill>
                <a:effectLst/>
                <a:uFillTx/>
                <a:latin typeface="Helvetica Neue Medium"/>
                <a:ea typeface="Helvetica Neue Medium"/>
                <a:cs typeface="Helvetica Neue Medium"/>
                <a:sym typeface="Helvetica Neue Medium"/>
              </a:rPr>
              <a:t>Leeds Teaching Hospitals NHS Trust</a:t>
            </a:r>
          </a:p>
        </p:txBody>
      </p:sp>
      <p:cxnSp>
        <p:nvCxnSpPr>
          <p:cNvPr id="17" name="Straight Connector 16">
            <a:extLst>
              <a:ext uri="{FF2B5EF4-FFF2-40B4-BE49-F238E27FC236}">
                <a16:creationId xmlns:a16="http://schemas.microsoft.com/office/drawing/2014/main" id="{5DDFDAB8-B659-8EF9-B928-3551AECE2DCA}"/>
              </a:ext>
              <a:ext uri="{C183D7F6-B498-43B3-948B-1728B52AA6E4}">
                <adec:decorative xmlns:adec="http://schemas.microsoft.com/office/drawing/2017/decorative" val="1"/>
              </a:ext>
            </a:extLst>
          </p:cNvPr>
          <p:cNvCxnSpPr>
            <a:cxnSpLocks/>
          </p:cNvCxnSpPr>
          <p:nvPr/>
        </p:nvCxnSpPr>
        <p:spPr>
          <a:xfrm flipH="1">
            <a:off x="8772525" y="3657600"/>
            <a:ext cx="876300" cy="507206"/>
          </a:xfrm>
          <a:prstGeom prst="line">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cxnSp>
      <p:sp>
        <p:nvSpPr>
          <p:cNvPr id="2" name="TextBox 1">
            <a:extLst>
              <a:ext uri="{FF2B5EF4-FFF2-40B4-BE49-F238E27FC236}">
                <a16:creationId xmlns:a16="http://schemas.microsoft.com/office/drawing/2014/main" id="{AED4D76E-9396-AD96-2BB6-8FD8946B6141}"/>
              </a:ext>
            </a:extLst>
          </p:cNvPr>
          <p:cNvSpPr txBox="1"/>
          <p:nvPr/>
        </p:nvSpPr>
        <p:spPr>
          <a:xfrm>
            <a:off x="9648825" y="2743200"/>
            <a:ext cx="2009775" cy="103822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normAutofit/>
          </a:bodyPr>
          <a:lstStyle/>
          <a:p>
            <a:pPr marL="0" marR="0" indent="0" algn="ctr" defTabSz="2438337" rtl="0" fontAlgn="auto" latinLnBrk="0" hangingPunct="0">
              <a:lnSpc>
                <a:spcPct val="100000"/>
              </a:lnSpc>
              <a:spcBef>
                <a:spcPts val="0"/>
              </a:spcBef>
              <a:spcAft>
                <a:spcPts val="0"/>
              </a:spcAft>
              <a:buClrTx/>
              <a:buSzTx/>
              <a:buFontTx/>
              <a:buNone/>
              <a:tabLst/>
            </a:pPr>
            <a:r>
              <a:rPr kumimoji="0" lang="en-GB" b="0" i="0" u="none" strike="noStrike" cap="none" spc="0" normalizeH="0" baseline="0" dirty="0">
                <a:ln>
                  <a:noFill/>
                </a:ln>
                <a:solidFill>
                  <a:srgbClr val="5E5E5E"/>
                </a:solidFill>
                <a:effectLst/>
                <a:uFillTx/>
                <a:latin typeface="Helvetica Neue Medium"/>
                <a:ea typeface="Helvetica Neue Medium"/>
                <a:cs typeface="Helvetica Neue Medium"/>
                <a:sym typeface="Helvetica Neue Medium"/>
              </a:rPr>
              <a:t>Leeds and York NHS Partnership Foundation Trust</a:t>
            </a:r>
          </a:p>
        </p:txBody>
      </p:sp>
      <p:cxnSp>
        <p:nvCxnSpPr>
          <p:cNvPr id="20" name="Straight Connector 19">
            <a:extLst>
              <a:ext uri="{FF2B5EF4-FFF2-40B4-BE49-F238E27FC236}">
                <a16:creationId xmlns:a16="http://schemas.microsoft.com/office/drawing/2014/main" id="{AE148F50-98A6-C572-033C-A9EA437DB1C3}"/>
              </a:ext>
              <a:ext uri="{C183D7F6-B498-43B3-948B-1728B52AA6E4}">
                <adec:decorative xmlns:adec="http://schemas.microsoft.com/office/drawing/2017/decorative" val="1"/>
              </a:ext>
            </a:extLst>
          </p:cNvPr>
          <p:cNvCxnSpPr/>
          <p:nvPr/>
        </p:nvCxnSpPr>
        <p:spPr>
          <a:xfrm flipV="1">
            <a:off x="2686050" y="4286250"/>
            <a:ext cx="1078410" cy="228600"/>
          </a:xfrm>
          <a:prstGeom prst="line">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cxnSp>
      <p:sp>
        <p:nvSpPr>
          <p:cNvPr id="18" name="TextBox 17">
            <a:extLst>
              <a:ext uri="{FF2B5EF4-FFF2-40B4-BE49-F238E27FC236}">
                <a16:creationId xmlns:a16="http://schemas.microsoft.com/office/drawing/2014/main" id="{075F3BFC-04CB-8986-BD78-65D3449BF937}"/>
              </a:ext>
            </a:extLst>
          </p:cNvPr>
          <p:cNvSpPr txBox="1"/>
          <p:nvPr/>
        </p:nvSpPr>
        <p:spPr>
          <a:xfrm>
            <a:off x="857250" y="4610100"/>
            <a:ext cx="2695575" cy="126682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normAutofit/>
          </a:bodyPr>
          <a:lstStyle/>
          <a:p>
            <a:pPr marL="0" marR="0" indent="0" algn="ctr" defTabSz="2438337" rtl="0" fontAlgn="auto" latinLnBrk="0" hangingPunct="0">
              <a:lnSpc>
                <a:spcPct val="100000"/>
              </a:lnSpc>
              <a:spcBef>
                <a:spcPts val="0"/>
              </a:spcBef>
              <a:spcAft>
                <a:spcPts val="0"/>
              </a:spcAft>
              <a:buClrTx/>
              <a:buSzTx/>
              <a:buFontTx/>
              <a:buNone/>
              <a:tabLst/>
            </a:pPr>
            <a:r>
              <a:rPr kumimoji="0" lang="en-GB" b="0" i="0" u="none" strike="noStrike" cap="none" spc="0" normalizeH="0" baseline="0" dirty="0">
                <a:ln>
                  <a:noFill/>
                </a:ln>
                <a:solidFill>
                  <a:srgbClr val="5E5E5E"/>
                </a:solidFill>
                <a:effectLst/>
                <a:uFillTx/>
                <a:latin typeface="Helvetica Neue Medium"/>
                <a:ea typeface="Helvetica Neue Medium"/>
                <a:cs typeface="Helvetica Neue Medium"/>
                <a:sym typeface="Helvetica Neue Medium"/>
              </a:rPr>
              <a:t>Leeds office of the NHS West Yorkshire Integrated Care System</a:t>
            </a:r>
          </a:p>
        </p:txBody>
      </p:sp>
      <p:sp>
        <p:nvSpPr>
          <p:cNvPr id="22" name="TextBox 21">
            <a:extLst>
              <a:ext uri="{FF2B5EF4-FFF2-40B4-BE49-F238E27FC236}">
                <a16:creationId xmlns:a16="http://schemas.microsoft.com/office/drawing/2014/main" id="{A721C8E3-DCF1-1A8C-900A-986CABFD84CC}"/>
              </a:ext>
            </a:extLst>
          </p:cNvPr>
          <p:cNvSpPr txBox="1"/>
          <p:nvPr/>
        </p:nvSpPr>
        <p:spPr>
          <a:xfrm>
            <a:off x="9250453" y="5243512"/>
            <a:ext cx="2514600" cy="103822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normAutofit/>
          </a:bodyPr>
          <a:lstStyle/>
          <a:p>
            <a:pPr marL="0" marR="0" indent="0" algn="ctr" defTabSz="2438337" rtl="0" fontAlgn="auto" latinLnBrk="0" hangingPunct="0">
              <a:lnSpc>
                <a:spcPct val="100000"/>
              </a:lnSpc>
              <a:spcBef>
                <a:spcPts val="0"/>
              </a:spcBef>
              <a:spcAft>
                <a:spcPts val="0"/>
              </a:spcAft>
              <a:buClrTx/>
              <a:buSzTx/>
              <a:buFontTx/>
              <a:buNone/>
              <a:tabLst/>
            </a:pPr>
            <a:r>
              <a:rPr kumimoji="0" lang="en-GB" b="0" i="0" u="none" strike="noStrike" cap="none" spc="0" normalizeH="0" baseline="0" dirty="0">
                <a:ln>
                  <a:noFill/>
                </a:ln>
                <a:solidFill>
                  <a:srgbClr val="5E5E5E"/>
                </a:solidFill>
                <a:effectLst/>
                <a:uFillTx/>
                <a:latin typeface="Helvetica Neue Medium"/>
                <a:ea typeface="Helvetica Neue Medium"/>
                <a:cs typeface="Helvetica Neue Medium"/>
                <a:sym typeface="Helvetica Neue Medium"/>
              </a:rPr>
              <a:t>Also includes Healthwatch Leeds as a non-voting member</a:t>
            </a:r>
          </a:p>
        </p:txBody>
      </p:sp>
    </p:spTree>
    <p:extLst>
      <p:ext uri="{BB962C8B-B14F-4D97-AF65-F5344CB8AC3E}">
        <p14:creationId xmlns:p14="http://schemas.microsoft.com/office/powerpoint/2010/main" val="975545685"/>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44F2E34-7679-46CB-9B4C-022B8C4BD4F7}"/>
              </a:ext>
            </a:extLst>
          </p:cNvPr>
          <p:cNvSpPr>
            <a:spLocks noGrp="1"/>
          </p:cNvSpPr>
          <p:nvPr>
            <p:ph type="title"/>
          </p:nvPr>
        </p:nvSpPr>
        <p:spPr/>
        <p:txBody>
          <a:bodyPr>
            <a:noAutofit/>
          </a:bodyPr>
          <a:lstStyle/>
          <a:p>
            <a:r>
              <a:rPr lang="en-GB" sz="3200" dirty="0"/>
              <a:t>What kinds of decisions do we make?</a:t>
            </a:r>
          </a:p>
        </p:txBody>
      </p:sp>
      <p:sp>
        <p:nvSpPr>
          <p:cNvPr id="3" name="Text Placeholder 6">
            <a:extLst>
              <a:ext uri="{FF2B5EF4-FFF2-40B4-BE49-F238E27FC236}">
                <a16:creationId xmlns:a16="http://schemas.microsoft.com/office/drawing/2014/main" id="{D5C5FD3A-E4B3-4F42-9375-1C54E5B02D4C}"/>
              </a:ext>
            </a:extLst>
          </p:cNvPr>
          <p:cNvSpPr txBox="1">
            <a:spLocks/>
          </p:cNvSpPr>
          <p:nvPr/>
        </p:nvSpPr>
        <p:spPr>
          <a:xfrm>
            <a:off x="527048" y="1712967"/>
            <a:ext cx="10985503" cy="4924128"/>
          </a:xfrm>
          <a:prstGeom prst="rect">
            <a:avLst/>
          </a:prstGeom>
        </p:spPr>
        <p:txBody>
          <a:bodyPr/>
          <a:lstStyle>
            <a:lvl1pPr marL="571500" marR="0" indent="-571500" algn="l" defTabSz="825500" rtl="0" eaLnBrk="1" latinLnBrk="0" hangingPunct="1">
              <a:lnSpc>
                <a:spcPct val="100000"/>
              </a:lnSpc>
              <a:spcBef>
                <a:spcPts val="0"/>
              </a:spcBef>
              <a:spcAft>
                <a:spcPts val="600"/>
              </a:spcAft>
              <a:buClrTx/>
              <a:buSzTx/>
              <a:buFont typeface="Arial" panose="020B0604020202020204" pitchFamily="34" charset="0"/>
              <a:buChar char="•"/>
              <a:tabLst/>
              <a:defRPr sz="4000" b="0" i="0" u="none" strike="noStrike" cap="none" spc="0" baseline="0">
                <a:solidFill>
                  <a:srgbClr val="000000"/>
                </a:solidFill>
                <a:uFillTx/>
                <a:latin typeface="+mn-lt"/>
                <a:ea typeface="+mn-ea"/>
                <a:cs typeface="+mn-cs"/>
                <a:sym typeface="Helvetica Neue"/>
              </a:defRPr>
            </a:lvl1pPr>
            <a:lvl2pPr marL="685800" marR="0" indent="-685800" algn="l" defTabSz="825500" rtl="0" eaLnBrk="1" latinLnBrk="0" hangingPunct="1">
              <a:lnSpc>
                <a:spcPct val="100000"/>
              </a:lnSpc>
              <a:spcBef>
                <a:spcPts val="0"/>
              </a:spcBef>
              <a:spcAft>
                <a:spcPts val="0"/>
              </a:spcAft>
              <a:buClrTx/>
              <a:buSzTx/>
              <a:buFont typeface="Arial" panose="020B0604020202020204" pitchFamily="34" charset="0"/>
              <a:buChar char="•"/>
              <a:tabLst/>
              <a:defRPr sz="4000" b="0" i="0" u="none" strike="noStrike" cap="none" spc="0" baseline="0">
                <a:solidFill>
                  <a:srgbClr val="000000"/>
                </a:solidFill>
                <a:uFillTx/>
                <a:latin typeface="+mn-lt"/>
                <a:ea typeface="+mn-ea"/>
                <a:cs typeface="+mn-cs"/>
                <a:sym typeface="Helvetica Neue"/>
              </a:defRPr>
            </a:lvl2pPr>
            <a:lvl3pPr marL="2155825" marR="0" indent="-685800" algn="l" defTabSz="825500" rtl="0" eaLnBrk="1" latinLnBrk="0" hangingPunct="1">
              <a:lnSpc>
                <a:spcPct val="100000"/>
              </a:lnSpc>
              <a:spcBef>
                <a:spcPts val="0"/>
              </a:spcBef>
              <a:spcAft>
                <a:spcPts val="600"/>
              </a:spcAft>
              <a:buClrTx/>
              <a:buSzTx/>
              <a:buFont typeface="Courier New" panose="02070309020205020404" pitchFamily="49" charset="0"/>
              <a:buChar char="o"/>
              <a:tabLst/>
              <a:defRPr sz="4000" b="0" i="0" u="none" strike="noStrike" cap="none" spc="0" baseline="0">
                <a:solidFill>
                  <a:srgbClr val="000000"/>
                </a:solidFill>
                <a:uFillTx/>
                <a:latin typeface="+mn-lt"/>
                <a:ea typeface="+mn-ea"/>
                <a:cs typeface="+mn-cs"/>
                <a:sym typeface="Helvetica Neue"/>
              </a:defRPr>
            </a:lvl3pPr>
            <a:lvl4pPr marL="3233738" marR="0" indent="-817563" algn="l" defTabSz="825500" rtl="0" eaLnBrk="1" latinLnBrk="0" hangingPunct="1">
              <a:lnSpc>
                <a:spcPct val="100000"/>
              </a:lnSpc>
              <a:spcBef>
                <a:spcPts val="0"/>
              </a:spcBef>
              <a:spcAft>
                <a:spcPts val="600"/>
              </a:spcAft>
              <a:buClrTx/>
              <a:buSzTx/>
              <a:buFont typeface="Wingdings" panose="05000000000000000000" pitchFamily="2" charset="2"/>
              <a:buChar char="§"/>
              <a:tabLst>
                <a:tab pos="1698625" algn="l"/>
              </a:tabLst>
              <a:defRPr sz="4000" b="0" i="0" u="none" strike="noStrike" cap="none" spc="0" baseline="0">
                <a:solidFill>
                  <a:srgbClr val="000000"/>
                </a:solidFill>
                <a:uFillTx/>
                <a:latin typeface="+mn-lt"/>
                <a:ea typeface="+mn-ea"/>
                <a:cs typeface="+mn-cs"/>
                <a:sym typeface="Helvetica Neue"/>
              </a:defRPr>
            </a:lvl4pPr>
            <a:lvl5pPr marL="4081463" marR="0" indent="-685800" algn="l" defTabSz="825500" rtl="0" eaLnBrk="1" latinLnBrk="0" hangingPunct="1">
              <a:lnSpc>
                <a:spcPct val="100000"/>
              </a:lnSpc>
              <a:spcBef>
                <a:spcPts val="0"/>
              </a:spcBef>
              <a:spcAft>
                <a:spcPts val="600"/>
              </a:spcAft>
              <a:buClrTx/>
              <a:buSzTx/>
              <a:buFont typeface="Arial" panose="020B0604020202020204" pitchFamily="34" charset="0"/>
              <a:buChar char="•"/>
              <a:tabLst/>
              <a:defRPr sz="4000" b="0" i="0" u="none" strike="noStrike" cap="none" spc="0" baseline="0">
                <a:solidFill>
                  <a:srgbClr val="000000"/>
                </a:solidFill>
                <a:uFillTx/>
                <a:latin typeface="+mn-lt"/>
                <a:ea typeface="+mn-ea"/>
                <a:cs typeface="+mn-cs"/>
                <a:sym typeface="Helvetica Neue"/>
              </a:defRPr>
            </a:lvl5pPr>
            <a:lvl6pPr marL="4930775" marR="0" indent="-815975" algn="l" defTabSz="825500" rtl="0" eaLnBrk="1" latinLnBrk="0" hangingPunct="1">
              <a:lnSpc>
                <a:spcPct val="100000"/>
              </a:lnSpc>
              <a:spcBef>
                <a:spcPts val="0"/>
              </a:spcBef>
              <a:spcAft>
                <a:spcPts val="600"/>
              </a:spcAft>
              <a:buClrTx/>
              <a:buSzTx/>
              <a:buFont typeface="Courier New" panose="02070309020205020404" pitchFamily="49" charset="0"/>
              <a:buChar char="o"/>
              <a:tabLst/>
              <a:defRPr sz="4000" b="0" i="0" u="none" strike="noStrike" cap="none" spc="0" baseline="0">
                <a:solidFill>
                  <a:srgbClr val="000000"/>
                </a:solidFill>
                <a:uFillTx/>
                <a:latin typeface="+mn-lt"/>
                <a:ea typeface="+mn-ea"/>
                <a:cs typeface="+mn-cs"/>
                <a:sym typeface="Helvetica Neue"/>
              </a:defRPr>
            </a:lvl6pPr>
            <a:lvl7pPr marL="5649913" marR="0" indent="-719138" algn="l" defTabSz="825500" rtl="0" eaLnBrk="1" latinLnBrk="0" hangingPunct="1">
              <a:lnSpc>
                <a:spcPct val="100000"/>
              </a:lnSpc>
              <a:spcBef>
                <a:spcPts val="0"/>
              </a:spcBef>
              <a:spcAft>
                <a:spcPts val="600"/>
              </a:spcAft>
              <a:buClrTx/>
              <a:buSzTx/>
              <a:buFont typeface="Wingdings" panose="05000000000000000000" pitchFamily="2" charset="2"/>
              <a:buChar char="§"/>
              <a:tabLst/>
              <a:defRPr sz="4000" b="0" i="0" u="none" strike="noStrike" cap="none" spc="0" baseline="0">
                <a:solidFill>
                  <a:srgbClr val="000000"/>
                </a:solidFill>
                <a:uFillTx/>
                <a:latin typeface="+mn-lt"/>
                <a:ea typeface="+mn-ea"/>
                <a:cs typeface="+mn-cs"/>
                <a:sym typeface="Helvetica Neue"/>
              </a:defRPr>
            </a:lvl7pPr>
            <a:lvl8pPr marL="685800" marR="0" indent="0" algn="l" defTabSz="825500" rtl="0" eaLnBrk="1" latinLnBrk="0" hangingPunct="1">
              <a:lnSpc>
                <a:spcPct val="100000"/>
              </a:lnSpc>
              <a:spcBef>
                <a:spcPts val="0"/>
              </a:spcBef>
              <a:spcAft>
                <a:spcPts val="0"/>
              </a:spcAft>
              <a:buClrTx/>
              <a:buSzTx/>
              <a:buFont typeface="Arial" panose="020B0604020202020204" pitchFamily="34" charset="0"/>
              <a:buNone/>
              <a:tabLst/>
              <a:defRPr sz="5500" b="1" i="0" u="none" strike="noStrike" cap="none" spc="0" baseline="0">
                <a:solidFill>
                  <a:srgbClr val="000000"/>
                </a:solidFill>
                <a:uFillTx/>
                <a:latin typeface="+mn-lt"/>
                <a:ea typeface="+mn-ea"/>
                <a:cs typeface="+mn-cs"/>
                <a:sym typeface="Helvetica Neue"/>
              </a:defRPr>
            </a:lvl8pPr>
            <a:lvl9pPr marL="0" marR="0" indent="0" algn="l" defTabSz="825500" rtl="0" eaLnBrk="1" latinLnBrk="0" hangingPunct="1">
              <a:lnSpc>
                <a:spcPct val="100000"/>
              </a:lnSpc>
              <a:spcBef>
                <a:spcPts val="0"/>
              </a:spcBef>
              <a:spcAft>
                <a:spcPts val="0"/>
              </a:spcAft>
              <a:buClrTx/>
              <a:buSzTx/>
              <a:buFontTx/>
              <a:buNone/>
              <a:tabLst/>
              <a:defRPr sz="5500" b="1" i="0" u="none" strike="noStrike" cap="none" spc="0" baseline="0">
                <a:solidFill>
                  <a:srgbClr val="000000"/>
                </a:solidFill>
                <a:uFillTx/>
                <a:latin typeface="+mn-lt"/>
                <a:ea typeface="+mn-ea"/>
                <a:cs typeface="+mn-cs"/>
                <a:sym typeface="Helvetica Neue"/>
              </a:defRPr>
            </a:lvl9pPr>
          </a:lstStyle>
          <a:p>
            <a:pPr marL="0" indent="0" defTabSz="412750">
              <a:spcAft>
                <a:spcPts val="300"/>
              </a:spcAft>
              <a:buNone/>
              <a:defRPr/>
            </a:pPr>
            <a:endParaRPr lang="en-GB" sz="500" kern="0" dirty="0">
              <a:latin typeface="Arial" panose="020B0604020202020204" pitchFamily="34" charset="0"/>
              <a:cs typeface="Arial" panose="020B0604020202020204" pitchFamily="34" charset="0"/>
            </a:endParaRPr>
          </a:p>
          <a:p>
            <a:pPr marL="285750" indent="-285750" defTabSz="412750">
              <a:spcAft>
                <a:spcPts val="300"/>
              </a:spcAft>
              <a:defRPr/>
            </a:pPr>
            <a:r>
              <a:rPr lang="en-GB" sz="2700" kern="0" dirty="0">
                <a:latin typeface="Arial" panose="020B0604020202020204" pitchFamily="34" charset="0"/>
                <a:cs typeface="Arial" panose="020B0604020202020204" pitchFamily="34" charset="0"/>
              </a:rPr>
              <a:t>How to bring different bits of the system together to get the best for people</a:t>
            </a:r>
          </a:p>
          <a:p>
            <a:pPr marL="0" indent="0" defTabSz="412750">
              <a:spcAft>
                <a:spcPts val="300"/>
              </a:spcAft>
              <a:buNone/>
              <a:defRPr/>
            </a:pPr>
            <a:endParaRPr lang="en-GB" sz="2700" kern="0" dirty="0">
              <a:latin typeface="Arial" panose="020B0604020202020204" pitchFamily="34" charset="0"/>
              <a:cs typeface="Arial" panose="020B0604020202020204" pitchFamily="34" charset="0"/>
            </a:endParaRPr>
          </a:p>
          <a:p>
            <a:pPr marL="285750" indent="-285750" defTabSz="412750">
              <a:spcAft>
                <a:spcPts val="300"/>
              </a:spcAft>
              <a:defRPr/>
            </a:pPr>
            <a:r>
              <a:rPr lang="en-GB" sz="2700" kern="0" dirty="0">
                <a:latin typeface="Arial" panose="020B0604020202020204" pitchFamily="34" charset="0"/>
                <a:cs typeface="Arial" panose="020B0604020202020204" pitchFamily="34" charset="0"/>
              </a:rPr>
              <a:t>How to work with other boards (managing overlap)</a:t>
            </a:r>
          </a:p>
          <a:p>
            <a:pPr marL="0" indent="0" defTabSz="412750">
              <a:spcAft>
                <a:spcPts val="300"/>
              </a:spcAft>
              <a:buNone/>
              <a:defRPr/>
            </a:pPr>
            <a:endParaRPr lang="en-GB" sz="2700" kern="0" dirty="0">
              <a:latin typeface="Arial" panose="020B0604020202020204" pitchFamily="34" charset="0"/>
              <a:cs typeface="Arial" panose="020B0604020202020204" pitchFamily="34" charset="0"/>
            </a:endParaRPr>
          </a:p>
          <a:p>
            <a:pPr marL="285750" indent="-285750" defTabSz="412750">
              <a:spcAft>
                <a:spcPts val="300"/>
              </a:spcAft>
              <a:defRPr/>
            </a:pPr>
            <a:r>
              <a:rPr lang="en-GB" sz="2700" kern="0" dirty="0">
                <a:latin typeface="Arial" panose="020B0604020202020204" pitchFamily="34" charset="0"/>
                <a:cs typeface="Arial" panose="020B0604020202020204" pitchFamily="34" charset="0"/>
              </a:rPr>
              <a:t>Discussing &amp; supporting new initiatives </a:t>
            </a:r>
          </a:p>
          <a:p>
            <a:pPr marL="0" indent="0" defTabSz="412750">
              <a:spcAft>
                <a:spcPts val="300"/>
              </a:spcAft>
              <a:buNone/>
              <a:defRPr/>
            </a:pPr>
            <a:endParaRPr lang="en-GB" sz="2700" kern="0" dirty="0">
              <a:latin typeface="Arial" panose="020B0604020202020204" pitchFamily="34" charset="0"/>
              <a:cs typeface="Arial" panose="020B0604020202020204" pitchFamily="34" charset="0"/>
            </a:endParaRPr>
          </a:p>
          <a:p>
            <a:pPr marL="285750" indent="-285750" defTabSz="412750">
              <a:spcAft>
                <a:spcPts val="300"/>
              </a:spcAft>
              <a:defRPr/>
            </a:pPr>
            <a:r>
              <a:rPr lang="en-GB" sz="2700" kern="0" dirty="0">
                <a:latin typeface="Arial" panose="020B0604020202020204" pitchFamily="34" charset="0"/>
                <a:cs typeface="Arial" panose="020B0604020202020204" pitchFamily="34" charset="0"/>
              </a:rPr>
              <a:t>Looking at what can be done to address health inequalities</a:t>
            </a:r>
          </a:p>
          <a:p>
            <a:pPr marL="285750" indent="-285750" defTabSz="412750">
              <a:spcAft>
                <a:spcPts val="300"/>
              </a:spcAft>
              <a:defRPr/>
            </a:pPr>
            <a:endParaRPr lang="en-GB" sz="2400" kern="0" dirty="0">
              <a:latin typeface="Arial" panose="020B0604020202020204" pitchFamily="34" charset="0"/>
              <a:cs typeface="Arial" panose="020B0604020202020204" pitchFamily="34" charset="0"/>
            </a:endParaRPr>
          </a:p>
          <a:p>
            <a:pPr marL="285750" indent="-285750" defTabSz="412750">
              <a:spcAft>
                <a:spcPts val="300"/>
              </a:spcAft>
              <a:defRPr/>
            </a:pPr>
            <a:endParaRPr lang="en-GB" sz="1000" kern="0" dirty="0">
              <a:latin typeface="Arial" panose="020B0604020202020204" pitchFamily="34" charset="0"/>
              <a:cs typeface="Arial" panose="020B0604020202020204" pitchFamily="34" charset="0"/>
            </a:endParaRPr>
          </a:p>
          <a:p>
            <a:pPr marL="0" indent="0" defTabSz="412750">
              <a:spcAft>
                <a:spcPts val="300"/>
              </a:spcAft>
              <a:buNone/>
              <a:defRPr/>
            </a:pPr>
            <a:endParaRPr lang="en-GB" sz="2400" kern="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36585253"/>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GB" sz="3200" dirty="0"/>
              <a:t>Examples of things we’ve achieved</a:t>
            </a:r>
          </a:p>
        </p:txBody>
      </p:sp>
      <p:sp>
        <p:nvSpPr>
          <p:cNvPr id="4" name="Text Placeholder 3"/>
          <p:cNvSpPr>
            <a:spLocks noGrp="1"/>
          </p:cNvSpPr>
          <p:nvPr>
            <p:ph type="body" sz="quarter" idx="10"/>
          </p:nvPr>
        </p:nvSpPr>
        <p:spPr>
          <a:xfrm>
            <a:off x="600869" y="1386840"/>
            <a:ext cx="10911681" cy="5227320"/>
          </a:xfrm>
        </p:spPr>
        <p:txBody>
          <a:bodyPr/>
          <a:lstStyle/>
          <a:p>
            <a:r>
              <a:rPr lang="en-GB" sz="2700" dirty="0">
                <a:latin typeface="Arial" panose="020B0604020202020204" pitchFamily="34" charset="0"/>
                <a:cs typeface="Arial" panose="020B0604020202020204" pitchFamily="34" charset="0"/>
              </a:rPr>
              <a:t>Developed a draft outcome framework</a:t>
            </a:r>
            <a:endParaRPr lang="en-GB" sz="1400" dirty="0">
              <a:latin typeface="Arial" panose="020B0604020202020204" pitchFamily="34" charset="0"/>
              <a:cs typeface="Arial" panose="020B0604020202020204" pitchFamily="34" charset="0"/>
            </a:endParaRPr>
          </a:p>
          <a:p>
            <a:r>
              <a:rPr lang="en-GB" sz="2700" dirty="0">
                <a:latin typeface="Arial" panose="020B0604020202020204" pitchFamily="34" charset="0"/>
                <a:cs typeface="Arial" panose="020B0604020202020204" pitchFamily="34" charset="0"/>
              </a:rPr>
              <a:t>Developing a new integrated secondary and community care coordination hub which aims to increase the number of patients who access the ‘right’ unplanned same day care first time. </a:t>
            </a:r>
            <a:endParaRPr lang="en-GB" sz="1400" dirty="0">
              <a:latin typeface="Arial" panose="020B0604020202020204" pitchFamily="34" charset="0"/>
              <a:cs typeface="Arial" panose="020B0604020202020204" pitchFamily="34" charset="0"/>
            </a:endParaRPr>
          </a:p>
          <a:p>
            <a:r>
              <a:rPr lang="en-GB" sz="2700" dirty="0">
                <a:latin typeface="Arial" panose="020B0604020202020204" pitchFamily="34" charset="0"/>
                <a:cs typeface="Arial" panose="020B0604020202020204" pitchFamily="34" charset="0"/>
              </a:rPr>
              <a:t>Commissioned additional same day primary care service aiming to meet on the day patient demand/need</a:t>
            </a:r>
            <a:endParaRPr lang="en-GB" sz="1400" dirty="0">
              <a:latin typeface="Arial" panose="020B0604020202020204" pitchFamily="34" charset="0"/>
              <a:cs typeface="Arial" panose="020B0604020202020204" pitchFamily="34" charset="0"/>
            </a:endParaRPr>
          </a:p>
          <a:p>
            <a:r>
              <a:rPr lang="en-GB" sz="2700" dirty="0">
                <a:latin typeface="Arial" panose="020B0604020202020204" pitchFamily="34" charset="0"/>
                <a:cs typeface="Arial" panose="020B0604020202020204" pitchFamily="34" charset="0"/>
              </a:rPr>
              <a:t>Launched a new community Paediatric Respiratory Hub offering same day appointments for children/young people with respiratory illness </a:t>
            </a:r>
            <a:endParaRPr lang="en-GB" sz="1400" dirty="0">
              <a:latin typeface="Arial" panose="020B0604020202020204" pitchFamily="34" charset="0"/>
              <a:cs typeface="Arial" panose="020B0604020202020204" pitchFamily="34" charset="0"/>
            </a:endParaRPr>
          </a:p>
          <a:p>
            <a:r>
              <a:rPr lang="en-GB" sz="2700" dirty="0">
                <a:latin typeface="Arial" panose="020B0604020202020204" pitchFamily="34" charset="0"/>
                <a:cs typeface="Arial" panose="020B0604020202020204" pitchFamily="34" charset="0"/>
              </a:rPr>
              <a:t>Development and promotion of ‘Healthier Together’ – a WY resource which provides clinical guidance online for parents</a:t>
            </a:r>
            <a:endParaRPr lang="en-GB" dirty="0">
              <a:latin typeface="Arial Black" panose="020B0A04020102020204" pitchFamily="34" charset="0"/>
            </a:endParaRPr>
          </a:p>
          <a:p>
            <a:endParaRPr lang="en-GB" dirty="0">
              <a:solidFill>
                <a:srgbClr val="FF0000"/>
              </a:solidFill>
              <a:latin typeface="Arial Black" panose="020B0A04020102020204" pitchFamily="34" charset="0"/>
            </a:endParaRPr>
          </a:p>
        </p:txBody>
      </p:sp>
    </p:spTree>
    <p:extLst>
      <p:ext uri="{BB962C8B-B14F-4D97-AF65-F5344CB8AC3E}">
        <p14:creationId xmlns:p14="http://schemas.microsoft.com/office/powerpoint/2010/main" val="431244159"/>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 name="Title 1"/>
          <p:cNvSpPr txBox="1">
            <a:spLocks noGrp="1"/>
          </p:cNvSpPr>
          <p:nvPr>
            <p:ph type="title"/>
          </p:nvPr>
        </p:nvSpPr>
        <p:spPr>
          <a:xfrm>
            <a:off x="669923" y="1847850"/>
            <a:ext cx="10985503" cy="3330569"/>
          </a:xfrm>
          <a:prstGeom prst="rect">
            <a:avLst/>
          </a:prstGeom>
        </p:spPr>
        <p:txBody>
          <a:bodyPr>
            <a:normAutofit fontScale="90000"/>
          </a:bodyPr>
          <a:lstStyle/>
          <a:p>
            <a:r>
              <a:rPr lang="en-GB" sz="3600" dirty="0"/>
              <a:t>Experiences of same day response services –</a:t>
            </a:r>
            <a:br>
              <a:rPr lang="en-GB" sz="3600" dirty="0"/>
            </a:br>
            <a:br>
              <a:rPr lang="en-GB" sz="3600" dirty="0"/>
            </a:br>
            <a:r>
              <a:rPr lang="en-GB" sz="3600" dirty="0"/>
              <a:t>Using local people's experiences of same day response services to help shape and improve services in the future.</a:t>
            </a:r>
            <a:br>
              <a:rPr lang="en-GB" sz="3600" dirty="0"/>
            </a:br>
            <a:br>
              <a:rPr lang="en-GB" sz="3600" dirty="0"/>
            </a:br>
            <a:r>
              <a:rPr lang="en-GB" sz="3600" dirty="0"/>
              <a:t>Caroline Mackay</a:t>
            </a:r>
            <a:br>
              <a:rPr lang="en-GB" sz="3600" dirty="0"/>
            </a:br>
            <a:endParaRPr sz="3600" dirty="0"/>
          </a:p>
        </p:txBody>
      </p:sp>
    </p:spTree>
    <p:extLst>
      <p:ext uri="{BB962C8B-B14F-4D97-AF65-F5344CB8AC3E}">
        <p14:creationId xmlns:p14="http://schemas.microsoft.com/office/powerpoint/2010/main" val="1493961671"/>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8752A43-F602-DF8C-39C2-99C1ED08EEB8}"/>
              </a:ext>
            </a:extLst>
          </p:cNvPr>
          <p:cNvSpPr>
            <a:spLocks noGrp="1"/>
          </p:cNvSpPr>
          <p:nvPr>
            <p:ph type="title"/>
          </p:nvPr>
        </p:nvSpPr>
        <p:spPr/>
        <p:txBody>
          <a:bodyPr>
            <a:normAutofit/>
          </a:bodyPr>
          <a:lstStyle/>
          <a:p>
            <a:r>
              <a:rPr lang="en-GB" sz="3200" dirty="0"/>
              <a:t>Experiences of same day response services</a:t>
            </a:r>
          </a:p>
        </p:txBody>
      </p:sp>
      <p:sp>
        <p:nvSpPr>
          <p:cNvPr id="4" name="Text Placeholder 3">
            <a:extLst>
              <a:ext uri="{FF2B5EF4-FFF2-40B4-BE49-F238E27FC236}">
                <a16:creationId xmlns:a16="http://schemas.microsoft.com/office/drawing/2014/main" id="{ABAD8609-5351-EFDE-77CC-1BD7298B3553}"/>
              </a:ext>
            </a:extLst>
          </p:cNvPr>
          <p:cNvSpPr>
            <a:spLocks noGrp="1"/>
          </p:cNvSpPr>
          <p:nvPr>
            <p:ph type="body" sz="quarter" idx="10"/>
          </p:nvPr>
        </p:nvSpPr>
        <p:spPr>
          <a:xfrm>
            <a:off x="600869" y="1518444"/>
            <a:ext cx="10911681" cy="4787106"/>
          </a:xfrm>
        </p:spPr>
        <p:txBody>
          <a:bodyPr/>
          <a:lstStyle/>
          <a:p>
            <a:pPr marL="0" indent="0">
              <a:buNone/>
            </a:pPr>
            <a:r>
              <a:rPr lang="en-GB" sz="2300" dirty="0"/>
              <a:t>The board is working with citywide partners to establish a developing evidence base of the needs and preferences of people using these services, to help make more informed decisions about their treatment and care.</a:t>
            </a:r>
          </a:p>
          <a:p>
            <a:pPr marL="0" indent="0">
              <a:buNone/>
            </a:pPr>
            <a:endParaRPr lang="en-GB" sz="2300" dirty="0"/>
          </a:p>
          <a:p>
            <a:pPr marL="0" indent="0">
              <a:buNone/>
            </a:pPr>
            <a:r>
              <a:rPr lang="en-GB" sz="2300" dirty="0"/>
              <a:t>The Leeds same day response insight report:</a:t>
            </a:r>
          </a:p>
          <a:p>
            <a:pPr marL="0" indent="0">
              <a:buNone/>
            </a:pPr>
            <a:endParaRPr lang="en-GB" sz="2300" dirty="0"/>
          </a:p>
          <a:p>
            <a:pPr marL="0" indent="0">
              <a:buNone/>
            </a:pPr>
            <a:r>
              <a:rPr lang="en-GB" sz="2300" dirty="0"/>
              <a:t>Outlines what we already know about people's needs, preferences and experiences of same day response services in Leeds</a:t>
            </a:r>
          </a:p>
          <a:p>
            <a:pPr marL="0" indent="0">
              <a:buNone/>
            </a:pPr>
            <a:endParaRPr lang="en-GB" sz="2300" dirty="0"/>
          </a:p>
          <a:p>
            <a:pPr marL="0" indent="0">
              <a:buNone/>
            </a:pPr>
            <a:r>
              <a:rPr lang="en-GB" sz="2300" dirty="0"/>
              <a:t>Identifies key themes and highlights what matters most to people, their families and carers</a:t>
            </a:r>
          </a:p>
          <a:p>
            <a:pPr marL="0" indent="0">
              <a:buNone/>
            </a:pPr>
            <a:endParaRPr lang="en-GB" sz="2300" dirty="0"/>
          </a:p>
          <a:p>
            <a:pPr marL="0" indent="0">
              <a:buNone/>
            </a:pPr>
            <a:r>
              <a:rPr lang="en-GB" sz="2300" dirty="0"/>
              <a:t>Highlights gaps in our knowledge or understanding</a:t>
            </a:r>
          </a:p>
          <a:p>
            <a:pPr marL="0" indent="0">
              <a:buNone/>
            </a:pPr>
            <a:endParaRPr lang="en-GB" dirty="0"/>
          </a:p>
        </p:txBody>
      </p:sp>
    </p:spTree>
    <p:extLst>
      <p:ext uri="{BB962C8B-B14F-4D97-AF65-F5344CB8AC3E}">
        <p14:creationId xmlns:p14="http://schemas.microsoft.com/office/powerpoint/2010/main" val="2129753879"/>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E59D07D-FCA7-9E42-C063-F09591E6F2F3}"/>
              </a:ext>
            </a:extLst>
          </p:cNvPr>
          <p:cNvSpPr>
            <a:spLocks noGrp="1"/>
          </p:cNvSpPr>
          <p:nvPr>
            <p:ph type="title"/>
          </p:nvPr>
        </p:nvSpPr>
        <p:spPr>
          <a:xfrm>
            <a:off x="527048" y="308425"/>
            <a:ext cx="10985503" cy="617340"/>
          </a:xfrm>
        </p:spPr>
        <p:txBody>
          <a:bodyPr/>
          <a:lstStyle/>
          <a:p>
            <a:r>
              <a:rPr lang="en-GB" dirty="0"/>
              <a:t>Recording</a:t>
            </a:r>
          </a:p>
        </p:txBody>
      </p:sp>
      <p:sp>
        <p:nvSpPr>
          <p:cNvPr id="4" name="Text Placeholder 3">
            <a:extLst>
              <a:ext uri="{FF2B5EF4-FFF2-40B4-BE49-F238E27FC236}">
                <a16:creationId xmlns:a16="http://schemas.microsoft.com/office/drawing/2014/main" id="{8458489B-7CB7-A830-809D-76FB617B56F6}"/>
              </a:ext>
            </a:extLst>
          </p:cNvPr>
          <p:cNvSpPr>
            <a:spLocks noGrp="1"/>
          </p:cNvSpPr>
          <p:nvPr>
            <p:ph type="body" sz="quarter" idx="10"/>
          </p:nvPr>
        </p:nvSpPr>
        <p:spPr>
          <a:xfrm>
            <a:off x="600869" y="1518444"/>
            <a:ext cx="6209506" cy="4119563"/>
          </a:xfrm>
        </p:spPr>
        <p:txBody>
          <a:bodyPr/>
          <a:lstStyle/>
          <a:p>
            <a:pPr marL="0" indent="0">
              <a:buNone/>
              <a:defRPr/>
            </a:pPr>
            <a:r>
              <a:rPr lang="en-GB" sz="2400" dirty="0">
                <a:latin typeface="Arial" panose="020B0604020202020204" pitchFamily="34" charset="0"/>
                <a:cs typeface="Arial" panose="020B0604020202020204" pitchFamily="34" charset="0"/>
                <a:sym typeface="Helvetica Neue Medium"/>
              </a:rPr>
              <a:t>We are recording this session so that we can share the discussion with people who can't attend today's workshop. </a:t>
            </a:r>
          </a:p>
          <a:p>
            <a:pPr marL="0" indent="0">
              <a:buNone/>
              <a:defRPr/>
            </a:pPr>
            <a:endParaRPr lang="en-GB" sz="2400" dirty="0">
              <a:latin typeface="Arial" panose="020B0604020202020204" pitchFamily="34" charset="0"/>
              <a:cs typeface="Arial" panose="020B0604020202020204" pitchFamily="34" charset="0"/>
              <a:sym typeface="Helvetica Neue Medium"/>
            </a:endParaRPr>
          </a:p>
          <a:p>
            <a:pPr marL="0" indent="0">
              <a:buNone/>
              <a:defRPr/>
            </a:pPr>
            <a:r>
              <a:rPr lang="en-GB" sz="2400" dirty="0">
                <a:latin typeface="Arial" panose="020B0604020202020204" pitchFamily="34" charset="0"/>
                <a:cs typeface="Arial" panose="020B0604020202020204" pitchFamily="34" charset="0"/>
                <a:sym typeface="Helvetica Neue Medium"/>
              </a:rPr>
              <a:t>Please feel free to switch off your camera if you don't want to be included on the recording.</a:t>
            </a:r>
          </a:p>
          <a:p>
            <a:pPr marL="0" indent="0">
              <a:buNone/>
              <a:defRPr/>
            </a:pPr>
            <a:endParaRPr lang="en-GB" sz="2400" dirty="0">
              <a:latin typeface="Arial" panose="020B0604020202020204" pitchFamily="34" charset="0"/>
              <a:cs typeface="Arial" panose="020B0604020202020204" pitchFamily="34" charset="0"/>
              <a:sym typeface="Helvetica Neue Medium"/>
            </a:endParaRPr>
          </a:p>
          <a:p>
            <a:pPr marL="0" indent="0">
              <a:buNone/>
              <a:defRPr/>
            </a:pPr>
            <a:r>
              <a:rPr lang="en-GB" sz="2400" dirty="0">
                <a:latin typeface="Arial" panose="020B0604020202020204" pitchFamily="34" charset="0"/>
                <a:cs typeface="Arial" panose="020B0604020202020204" pitchFamily="34" charset="0"/>
                <a:sym typeface="Helvetica Neue Medium"/>
              </a:rPr>
              <a:t>It will be available on the Same Day Response Care Delivery Board page of the Leeds Health and Care Partnership website shortly.</a:t>
            </a:r>
            <a:endParaRPr lang="en-GB" sz="2400" b="1" dirty="0">
              <a:latin typeface="Arial" panose="020B0604020202020204" pitchFamily="34" charset="0"/>
              <a:cs typeface="Arial" panose="020B0604020202020204" pitchFamily="34" charset="0"/>
            </a:endParaRPr>
          </a:p>
          <a:p>
            <a:pPr marL="0" indent="0">
              <a:buNone/>
            </a:pPr>
            <a:endParaRPr lang="en-GB" dirty="0"/>
          </a:p>
        </p:txBody>
      </p:sp>
      <p:pic>
        <p:nvPicPr>
          <p:cNvPr id="6" name="Picture 5">
            <a:extLst>
              <a:ext uri="{FF2B5EF4-FFF2-40B4-BE49-F238E27FC236}">
                <a16:creationId xmlns:a16="http://schemas.microsoft.com/office/drawing/2014/main" id="{EEDA9B52-9D13-9C8D-3670-45C198F4CACE}"/>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7003855" y="1322341"/>
            <a:ext cx="4835661" cy="2255885"/>
          </a:xfrm>
          <a:prstGeom prst="rect">
            <a:avLst/>
          </a:prstGeom>
        </p:spPr>
      </p:pic>
    </p:spTree>
    <p:extLst>
      <p:ext uri="{BB962C8B-B14F-4D97-AF65-F5344CB8AC3E}">
        <p14:creationId xmlns:p14="http://schemas.microsoft.com/office/powerpoint/2010/main" val="1242812827"/>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4CA111F-5E31-F8D3-CC61-2BB5A62A2AAB}"/>
              </a:ext>
            </a:extLst>
          </p:cNvPr>
          <p:cNvSpPr>
            <a:spLocks noGrp="1"/>
          </p:cNvSpPr>
          <p:nvPr>
            <p:ph type="title"/>
          </p:nvPr>
        </p:nvSpPr>
        <p:spPr>
          <a:xfrm>
            <a:off x="527048" y="364058"/>
            <a:ext cx="10985503" cy="617340"/>
          </a:xfrm>
        </p:spPr>
        <p:txBody>
          <a:bodyPr>
            <a:normAutofit/>
          </a:bodyPr>
          <a:lstStyle/>
          <a:p>
            <a:r>
              <a:rPr lang="en-GB" sz="3000" dirty="0"/>
              <a:t>Experiences of same day response services (2)</a:t>
            </a:r>
          </a:p>
        </p:txBody>
      </p:sp>
      <p:sp>
        <p:nvSpPr>
          <p:cNvPr id="4" name="Text Placeholder 3">
            <a:extLst>
              <a:ext uri="{FF2B5EF4-FFF2-40B4-BE49-F238E27FC236}">
                <a16:creationId xmlns:a16="http://schemas.microsoft.com/office/drawing/2014/main" id="{86F24D09-3684-F9FC-A137-232DE262EF0A}"/>
              </a:ext>
            </a:extLst>
          </p:cNvPr>
          <p:cNvSpPr>
            <a:spLocks noGrp="1"/>
          </p:cNvSpPr>
          <p:nvPr>
            <p:ph type="body" sz="quarter" idx="10"/>
          </p:nvPr>
        </p:nvSpPr>
        <p:spPr>
          <a:xfrm>
            <a:off x="527048" y="1261590"/>
            <a:ext cx="10911681" cy="4924127"/>
          </a:xfrm>
        </p:spPr>
        <p:txBody>
          <a:bodyPr/>
          <a:lstStyle/>
          <a:p>
            <a:pPr marL="0" indent="0">
              <a:buNone/>
            </a:pPr>
            <a:r>
              <a:rPr lang="en-GB" dirty="0"/>
              <a:t>The insight report highlights some key themes:</a:t>
            </a:r>
          </a:p>
          <a:p>
            <a:pPr marL="0" indent="0">
              <a:buNone/>
            </a:pPr>
            <a:endParaRPr lang="en-GB" sz="800" dirty="0"/>
          </a:p>
          <a:p>
            <a:pPr marL="0" indent="0">
              <a:buNone/>
            </a:pPr>
            <a:r>
              <a:rPr lang="en-GB" b="1" dirty="0"/>
              <a:t>Information </a:t>
            </a:r>
            <a:r>
              <a:rPr lang="en-GB" dirty="0"/>
              <a:t>- Further information and clarity on the different services available for urgent and emergency care, would be helpful. Some people are unclear about where they should go to seek help.</a:t>
            </a:r>
          </a:p>
          <a:p>
            <a:pPr marL="0" indent="0">
              <a:buNone/>
            </a:pPr>
            <a:endParaRPr lang="en-GB" sz="800" dirty="0"/>
          </a:p>
          <a:p>
            <a:pPr marL="0" indent="0">
              <a:buNone/>
            </a:pPr>
            <a:r>
              <a:rPr lang="en-GB" b="1" dirty="0"/>
              <a:t>Health inequality </a:t>
            </a:r>
            <a:r>
              <a:rPr lang="en-GB" dirty="0"/>
              <a:t>– Same day response services should be accessible to everyone, including those from diverse communities such as those who require interpreters or information in different languages or formats.</a:t>
            </a:r>
          </a:p>
          <a:p>
            <a:pPr marL="0" indent="0">
              <a:buNone/>
            </a:pPr>
            <a:endParaRPr lang="en-GB" sz="800" dirty="0"/>
          </a:p>
          <a:p>
            <a:pPr marL="0" indent="0">
              <a:buNone/>
            </a:pPr>
            <a:r>
              <a:rPr lang="en-GB" b="1" dirty="0"/>
              <a:t>Health inequality </a:t>
            </a:r>
            <a:r>
              <a:rPr lang="en-GB" dirty="0"/>
              <a:t>- Digital has a role to play in providing information, signposting to appropriate services and in some cases negating the need for face-to-face appointments, but uptake is uneven and is affected by factors including age and socio-economic position.</a:t>
            </a:r>
          </a:p>
          <a:p>
            <a:pPr marL="0" indent="0">
              <a:buNone/>
            </a:pPr>
            <a:endParaRPr lang="en-GB" dirty="0"/>
          </a:p>
          <a:p>
            <a:pPr marL="0" indent="0">
              <a:buNone/>
            </a:pPr>
            <a:r>
              <a:rPr lang="en-GB" dirty="0"/>
              <a:t>It is worth noting that most people completing feedback surveys are satisfied with their experience of same day care services, but some groups consistently report poorer experiences (</a:t>
            </a:r>
            <a:r>
              <a:rPr lang="en-GB" b="0" i="0" dirty="0">
                <a:solidFill>
                  <a:srgbClr val="000000"/>
                </a:solidFill>
                <a:effectLst/>
                <a:latin typeface="Times New Roman" panose="02020603050405020304" pitchFamily="18" charset="0"/>
                <a:hlinkClick r:id="rId2"/>
              </a:rPr>
              <a:t>www.cqc.org.uk/publications/surveys/urgent-emergency-care-survey-2020</a:t>
            </a:r>
            <a:r>
              <a:rPr lang="en-GB" b="0" i="0" dirty="0">
                <a:solidFill>
                  <a:srgbClr val="000000"/>
                </a:solidFill>
                <a:effectLst/>
                <a:latin typeface="Times New Roman" panose="02020603050405020304" pitchFamily="18" charset="0"/>
              </a:rPr>
              <a:t> )</a:t>
            </a:r>
            <a:endParaRPr lang="en-GB" dirty="0"/>
          </a:p>
        </p:txBody>
      </p:sp>
    </p:spTree>
    <p:extLst>
      <p:ext uri="{BB962C8B-B14F-4D97-AF65-F5344CB8AC3E}">
        <p14:creationId xmlns:p14="http://schemas.microsoft.com/office/powerpoint/2010/main" val="2650299623"/>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44F2E34-7679-46CB-9B4C-022B8C4BD4F7}"/>
              </a:ext>
            </a:extLst>
          </p:cNvPr>
          <p:cNvSpPr>
            <a:spLocks noGrp="1"/>
          </p:cNvSpPr>
          <p:nvPr>
            <p:ph type="title"/>
          </p:nvPr>
        </p:nvSpPr>
        <p:spPr/>
        <p:txBody>
          <a:bodyPr>
            <a:noAutofit/>
          </a:bodyPr>
          <a:lstStyle/>
          <a:p>
            <a:r>
              <a:rPr lang="en-GB" sz="3000" dirty="0"/>
              <a:t>Experiences of same day response services (3)</a:t>
            </a:r>
          </a:p>
        </p:txBody>
      </p:sp>
      <p:sp>
        <p:nvSpPr>
          <p:cNvPr id="7" name="Text Placeholder 6">
            <a:extLst>
              <a:ext uri="{FF2B5EF4-FFF2-40B4-BE49-F238E27FC236}">
                <a16:creationId xmlns:a16="http://schemas.microsoft.com/office/drawing/2014/main" id="{85F2FAFA-0D6C-4C65-8AFC-731185B64D91}"/>
              </a:ext>
            </a:extLst>
          </p:cNvPr>
          <p:cNvSpPr>
            <a:spLocks noGrp="1"/>
          </p:cNvSpPr>
          <p:nvPr>
            <p:ph type="body" sz="quarter" idx="10"/>
          </p:nvPr>
        </p:nvSpPr>
        <p:spPr>
          <a:xfrm>
            <a:off x="600869" y="1809345"/>
            <a:ext cx="10985502" cy="4633227"/>
          </a:xfrm>
        </p:spPr>
        <p:txBody>
          <a:bodyPr/>
          <a:lstStyle/>
          <a:p>
            <a:pPr marL="0" lvl="1" indent="0">
              <a:buNone/>
            </a:pPr>
            <a:r>
              <a:rPr lang="en-GB" sz="2700" dirty="0">
                <a:latin typeface="Arial" panose="020B0604020202020204" pitchFamily="34" charset="0"/>
                <a:cs typeface="Arial" panose="020B0604020202020204" pitchFamily="34" charset="0"/>
              </a:rPr>
              <a:t>Gaps in what we know</a:t>
            </a:r>
          </a:p>
          <a:p>
            <a:pPr marL="0" lvl="1" indent="0">
              <a:buNone/>
            </a:pPr>
            <a:endParaRPr lang="en-GB" sz="2200" dirty="0">
              <a:latin typeface="Arial" panose="020B0604020202020204" pitchFamily="34" charset="0"/>
              <a:cs typeface="Arial" panose="020B0604020202020204" pitchFamily="34" charset="0"/>
            </a:endParaRPr>
          </a:p>
          <a:p>
            <a:pPr marL="0" lvl="1" indent="0">
              <a:buNone/>
            </a:pPr>
            <a:r>
              <a:rPr lang="en-GB" sz="2400" dirty="0">
                <a:latin typeface="Arial" panose="020B0604020202020204" pitchFamily="34" charset="0"/>
                <a:cs typeface="Arial" panose="020B0604020202020204" pitchFamily="34" charset="0"/>
              </a:rPr>
              <a:t>In relation to gaps in our knowledge or understanding, this workshop is part of our work to learn from those with experience of same day response services about where we may need to do further work to learn more.</a:t>
            </a:r>
          </a:p>
          <a:p>
            <a:pPr marL="0" lvl="1" indent="0">
              <a:buNone/>
            </a:pPr>
            <a:endParaRPr lang="en-GB" sz="2400" dirty="0">
              <a:latin typeface="Arial" panose="020B0604020202020204" pitchFamily="34" charset="0"/>
              <a:cs typeface="Arial" panose="020B0604020202020204" pitchFamily="34" charset="0"/>
            </a:endParaRPr>
          </a:p>
          <a:p>
            <a:pPr marL="0" lvl="1" indent="0">
              <a:buNone/>
            </a:pPr>
            <a:r>
              <a:rPr lang="en-GB" sz="2400" dirty="0">
                <a:latin typeface="Arial" panose="020B0604020202020204" pitchFamily="34" charset="0"/>
                <a:cs typeface="Arial" panose="020B0604020202020204" pitchFamily="34" charset="0"/>
              </a:rPr>
              <a:t>One gap we are aware of, is a lack of feedback from staff delivering same day response services.</a:t>
            </a:r>
          </a:p>
        </p:txBody>
      </p:sp>
    </p:spTree>
    <p:extLst>
      <p:ext uri="{BB962C8B-B14F-4D97-AF65-F5344CB8AC3E}">
        <p14:creationId xmlns:p14="http://schemas.microsoft.com/office/powerpoint/2010/main" val="1150227420"/>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992C53D-9E8A-A673-F9AF-53C15C414373}"/>
              </a:ext>
            </a:extLst>
          </p:cNvPr>
          <p:cNvSpPr>
            <a:spLocks noGrp="1"/>
          </p:cNvSpPr>
          <p:nvPr>
            <p:ph type="title"/>
          </p:nvPr>
        </p:nvSpPr>
        <p:spPr/>
        <p:txBody>
          <a:bodyPr>
            <a:normAutofit/>
          </a:bodyPr>
          <a:lstStyle/>
          <a:p>
            <a:r>
              <a:rPr lang="en-GB" sz="3000" dirty="0"/>
              <a:t>Experiences of same day response services (4)</a:t>
            </a:r>
          </a:p>
        </p:txBody>
      </p:sp>
      <p:sp>
        <p:nvSpPr>
          <p:cNvPr id="4" name="Text Placeholder 3">
            <a:extLst>
              <a:ext uri="{FF2B5EF4-FFF2-40B4-BE49-F238E27FC236}">
                <a16:creationId xmlns:a16="http://schemas.microsoft.com/office/drawing/2014/main" id="{1C5EDE13-F265-4AAA-3D6A-7005E15E3CD8}"/>
              </a:ext>
            </a:extLst>
          </p:cNvPr>
          <p:cNvSpPr>
            <a:spLocks noGrp="1"/>
          </p:cNvSpPr>
          <p:nvPr>
            <p:ph type="body" sz="quarter" idx="10"/>
          </p:nvPr>
        </p:nvSpPr>
        <p:spPr>
          <a:xfrm>
            <a:off x="631003" y="1175642"/>
            <a:ext cx="10777591" cy="5061446"/>
          </a:xfrm>
        </p:spPr>
        <p:txBody>
          <a:bodyPr/>
          <a:lstStyle/>
          <a:p>
            <a:pPr marL="0" indent="0">
              <a:buNone/>
            </a:pPr>
            <a:r>
              <a:rPr lang="en-GB" sz="2400" dirty="0">
                <a:latin typeface="Arial" panose="020B0604020202020204" pitchFamily="34" charset="0"/>
                <a:cs typeface="Arial" panose="020B0604020202020204" pitchFamily="34" charset="0"/>
              </a:rPr>
              <a:t>The Same Day Response board covers a range of urgent and emergency services in Leeds.</a:t>
            </a:r>
          </a:p>
          <a:p>
            <a:pPr marL="0" indent="0">
              <a:buNone/>
            </a:pPr>
            <a:endParaRPr lang="en-GB" sz="800" dirty="0">
              <a:latin typeface="Arial" panose="020B0604020202020204" pitchFamily="34" charset="0"/>
              <a:cs typeface="Arial" panose="020B0604020202020204" pitchFamily="34" charset="0"/>
            </a:endParaRPr>
          </a:p>
          <a:p>
            <a:pPr marL="0" indent="0">
              <a:buNone/>
            </a:pPr>
            <a:r>
              <a:rPr lang="en-GB" sz="2400" dirty="0">
                <a:latin typeface="Arial" panose="020B0604020202020204" pitchFamily="34" charset="0"/>
                <a:cs typeface="Arial" panose="020B0604020202020204" pitchFamily="34" charset="0"/>
              </a:rPr>
              <a:t>The main focus for our conversations today is on accessing support for urgent, unplanned and on the day primary care </a:t>
            </a:r>
            <a:r>
              <a:rPr lang="en-GB" sz="2400" dirty="0">
                <a:solidFill>
                  <a:schemeClr val="tx1">
                    <a:lumMod val="50000"/>
                  </a:schemeClr>
                </a:solidFill>
                <a:latin typeface="Arial" panose="020B0604020202020204" pitchFamily="34" charset="0"/>
                <a:cs typeface="Arial" panose="020B0604020202020204" pitchFamily="34" charset="0"/>
              </a:rPr>
              <a:t>needs.</a:t>
            </a:r>
          </a:p>
          <a:p>
            <a:pPr marL="0" indent="0">
              <a:buNone/>
            </a:pPr>
            <a:endParaRPr lang="en-GB" sz="800" dirty="0">
              <a:solidFill>
                <a:schemeClr val="tx1">
                  <a:lumMod val="50000"/>
                </a:schemeClr>
              </a:solidFill>
              <a:latin typeface="Arial" panose="020B0604020202020204" pitchFamily="34" charset="0"/>
              <a:cs typeface="Arial" panose="020B0604020202020204" pitchFamily="34" charset="0"/>
            </a:endParaRPr>
          </a:p>
          <a:p>
            <a:pPr marL="0" indent="0">
              <a:buNone/>
            </a:pPr>
            <a:r>
              <a:rPr lang="en-GB" sz="2400" dirty="0">
                <a:solidFill>
                  <a:schemeClr val="tx1">
                    <a:lumMod val="50000"/>
                  </a:schemeClr>
                </a:solidFill>
                <a:latin typeface="Arial" panose="020B0604020202020204" pitchFamily="34" charset="0"/>
                <a:cs typeface="Arial" panose="020B0604020202020204" pitchFamily="34" charset="0"/>
              </a:rPr>
              <a:t>These services can be accessed by:</a:t>
            </a:r>
          </a:p>
          <a:p>
            <a:r>
              <a:rPr lang="en-GB" sz="2400" dirty="0">
                <a:solidFill>
                  <a:schemeClr val="tx1">
                    <a:lumMod val="50000"/>
                  </a:schemeClr>
                </a:solidFill>
                <a:latin typeface="Arial" panose="020B0604020202020204" pitchFamily="34" charset="0"/>
                <a:cs typeface="Arial" panose="020B0604020202020204" pitchFamily="34" charset="0"/>
              </a:rPr>
              <a:t>calling your own GP practice, </a:t>
            </a:r>
          </a:p>
          <a:p>
            <a:r>
              <a:rPr lang="en-GB" sz="2400" dirty="0">
                <a:solidFill>
                  <a:schemeClr val="tx1">
                    <a:lumMod val="50000"/>
                  </a:schemeClr>
                </a:solidFill>
                <a:latin typeface="Arial" panose="020B0604020202020204" pitchFamily="34" charset="0"/>
                <a:cs typeface="Arial" panose="020B0604020202020204" pitchFamily="34" charset="0"/>
              </a:rPr>
              <a:t>calling NHS111, or</a:t>
            </a:r>
          </a:p>
          <a:p>
            <a:r>
              <a:rPr lang="en-GB" sz="2400" dirty="0">
                <a:solidFill>
                  <a:schemeClr val="tx1">
                    <a:lumMod val="50000"/>
                  </a:schemeClr>
                </a:solidFill>
                <a:latin typeface="Arial" panose="020B0604020202020204" pitchFamily="34" charset="0"/>
                <a:cs typeface="Arial" panose="020B0604020202020204" pitchFamily="34" charset="0"/>
              </a:rPr>
              <a:t>visiting a walk-in or urgent treatment centre for a minor illness or injury.</a:t>
            </a:r>
            <a:endParaRPr lang="en-GB" sz="2400" dirty="0">
              <a:latin typeface="Arial" panose="020B0604020202020204" pitchFamily="34" charset="0"/>
              <a:cs typeface="Arial" panose="020B0604020202020204" pitchFamily="34" charset="0"/>
            </a:endParaRPr>
          </a:p>
          <a:p>
            <a:pPr marL="0" indent="0">
              <a:buNone/>
            </a:pPr>
            <a:endParaRPr lang="en-GB" sz="800" dirty="0">
              <a:latin typeface="Arial" panose="020B0604020202020204" pitchFamily="34" charset="0"/>
              <a:cs typeface="Arial" panose="020B0604020202020204" pitchFamily="34" charset="0"/>
            </a:endParaRPr>
          </a:p>
          <a:p>
            <a:pPr marL="0" indent="0">
              <a:lnSpc>
                <a:spcPct val="107000"/>
              </a:lnSpc>
              <a:spcAft>
                <a:spcPts val="800"/>
              </a:spcAft>
              <a:buNone/>
            </a:pPr>
            <a:r>
              <a:rPr lang="en-GB" sz="2400" dirty="0">
                <a:solidFill>
                  <a:schemeClr val="tx1">
                    <a:lumMod val="50000"/>
                  </a:schemeClr>
                </a:solidFill>
                <a:latin typeface="Arial" panose="020B0604020202020204" pitchFamily="34" charset="0"/>
                <a:ea typeface="Calibri" panose="020F0502020204030204" pitchFamily="34" charset="0"/>
                <a:cs typeface="Arial" panose="020B0604020202020204" pitchFamily="34" charset="0"/>
              </a:rPr>
              <a:t>Urgent care is provided for an illness or injury that requires urgent attention but is not a life-threatening situation. Urgent care services in Leeds include Urgent Treatment Centres, Out of Hour GP services, and same day response mental health services.</a:t>
            </a:r>
          </a:p>
          <a:p>
            <a:pPr marL="0" indent="0">
              <a:lnSpc>
                <a:spcPct val="107000"/>
              </a:lnSpc>
              <a:spcAft>
                <a:spcPts val="800"/>
              </a:spcAft>
              <a:buNone/>
            </a:pPr>
            <a:endParaRPr lang="en-GB" sz="1800" dirty="0">
              <a:effectLst/>
              <a:latin typeface="Arial" panose="020B0604020202020204" pitchFamily="34" charset="0"/>
              <a:ea typeface="Calibri" panose="020F0502020204030204" pitchFamily="34" charset="0"/>
            </a:endParaRPr>
          </a:p>
          <a:p>
            <a:pPr marL="0" indent="0">
              <a:buNone/>
            </a:pPr>
            <a:endParaRPr lang="en-GB" dirty="0"/>
          </a:p>
        </p:txBody>
      </p:sp>
    </p:spTree>
    <p:extLst>
      <p:ext uri="{BB962C8B-B14F-4D97-AF65-F5344CB8AC3E}">
        <p14:creationId xmlns:p14="http://schemas.microsoft.com/office/powerpoint/2010/main" val="2057393275"/>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44F2E34-7679-46CB-9B4C-022B8C4BD4F7}"/>
              </a:ext>
            </a:extLst>
          </p:cNvPr>
          <p:cNvSpPr>
            <a:spLocks noGrp="1"/>
          </p:cNvSpPr>
          <p:nvPr>
            <p:ph type="title"/>
          </p:nvPr>
        </p:nvSpPr>
        <p:spPr/>
        <p:txBody>
          <a:bodyPr>
            <a:noAutofit/>
          </a:bodyPr>
          <a:lstStyle/>
          <a:p>
            <a:r>
              <a:rPr lang="en-GB" sz="3000" dirty="0"/>
              <a:t>Experiences of same day response services (5)</a:t>
            </a:r>
          </a:p>
        </p:txBody>
      </p:sp>
      <p:sp>
        <p:nvSpPr>
          <p:cNvPr id="3" name="Text Placeholder 6">
            <a:extLst>
              <a:ext uri="{FF2B5EF4-FFF2-40B4-BE49-F238E27FC236}">
                <a16:creationId xmlns:a16="http://schemas.microsoft.com/office/drawing/2014/main" id="{D5C5FD3A-E4B3-4F42-9375-1C54E5B02D4C}"/>
              </a:ext>
            </a:extLst>
          </p:cNvPr>
          <p:cNvSpPr txBox="1">
            <a:spLocks/>
          </p:cNvSpPr>
          <p:nvPr/>
        </p:nvSpPr>
        <p:spPr>
          <a:xfrm>
            <a:off x="457200" y="1518444"/>
            <a:ext cx="6099243" cy="5080699"/>
          </a:xfrm>
          <a:prstGeom prst="rect">
            <a:avLst/>
          </a:prstGeom>
        </p:spPr>
        <p:txBody>
          <a:bodyPr/>
          <a:lstStyle>
            <a:lvl1pPr marL="571500" marR="0" indent="-571500" algn="l" defTabSz="825500" rtl="0" eaLnBrk="1" latinLnBrk="0" hangingPunct="1">
              <a:lnSpc>
                <a:spcPct val="100000"/>
              </a:lnSpc>
              <a:spcBef>
                <a:spcPts val="0"/>
              </a:spcBef>
              <a:spcAft>
                <a:spcPts val="600"/>
              </a:spcAft>
              <a:buClrTx/>
              <a:buSzTx/>
              <a:buFont typeface="Arial" panose="020B0604020202020204" pitchFamily="34" charset="0"/>
              <a:buChar char="•"/>
              <a:tabLst/>
              <a:defRPr sz="4000" b="0" i="0" u="none" strike="noStrike" cap="none" spc="0" baseline="0">
                <a:solidFill>
                  <a:srgbClr val="000000"/>
                </a:solidFill>
                <a:uFillTx/>
                <a:latin typeface="+mn-lt"/>
                <a:ea typeface="+mn-ea"/>
                <a:cs typeface="+mn-cs"/>
                <a:sym typeface="Helvetica Neue"/>
              </a:defRPr>
            </a:lvl1pPr>
            <a:lvl2pPr marL="685800" marR="0" indent="-685800" algn="l" defTabSz="825500" rtl="0" eaLnBrk="1" latinLnBrk="0" hangingPunct="1">
              <a:lnSpc>
                <a:spcPct val="100000"/>
              </a:lnSpc>
              <a:spcBef>
                <a:spcPts val="0"/>
              </a:spcBef>
              <a:spcAft>
                <a:spcPts val="0"/>
              </a:spcAft>
              <a:buClrTx/>
              <a:buSzTx/>
              <a:buFont typeface="Arial" panose="020B0604020202020204" pitchFamily="34" charset="0"/>
              <a:buChar char="•"/>
              <a:tabLst/>
              <a:defRPr sz="4000" b="0" i="0" u="none" strike="noStrike" cap="none" spc="0" baseline="0">
                <a:solidFill>
                  <a:srgbClr val="000000"/>
                </a:solidFill>
                <a:uFillTx/>
                <a:latin typeface="+mn-lt"/>
                <a:ea typeface="+mn-ea"/>
                <a:cs typeface="+mn-cs"/>
                <a:sym typeface="Helvetica Neue"/>
              </a:defRPr>
            </a:lvl2pPr>
            <a:lvl3pPr marL="2155825" marR="0" indent="-685800" algn="l" defTabSz="825500" rtl="0" eaLnBrk="1" latinLnBrk="0" hangingPunct="1">
              <a:lnSpc>
                <a:spcPct val="100000"/>
              </a:lnSpc>
              <a:spcBef>
                <a:spcPts val="0"/>
              </a:spcBef>
              <a:spcAft>
                <a:spcPts val="600"/>
              </a:spcAft>
              <a:buClrTx/>
              <a:buSzTx/>
              <a:buFont typeface="Courier New" panose="02070309020205020404" pitchFamily="49" charset="0"/>
              <a:buChar char="o"/>
              <a:tabLst/>
              <a:defRPr sz="4000" b="0" i="0" u="none" strike="noStrike" cap="none" spc="0" baseline="0">
                <a:solidFill>
                  <a:srgbClr val="000000"/>
                </a:solidFill>
                <a:uFillTx/>
                <a:latin typeface="+mn-lt"/>
                <a:ea typeface="+mn-ea"/>
                <a:cs typeface="+mn-cs"/>
                <a:sym typeface="Helvetica Neue"/>
              </a:defRPr>
            </a:lvl3pPr>
            <a:lvl4pPr marL="3233738" marR="0" indent="-817563" algn="l" defTabSz="825500" rtl="0" eaLnBrk="1" latinLnBrk="0" hangingPunct="1">
              <a:lnSpc>
                <a:spcPct val="100000"/>
              </a:lnSpc>
              <a:spcBef>
                <a:spcPts val="0"/>
              </a:spcBef>
              <a:spcAft>
                <a:spcPts val="600"/>
              </a:spcAft>
              <a:buClrTx/>
              <a:buSzTx/>
              <a:buFont typeface="Wingdings" panose="05000000000000000000" pitchFamily="2" charset="2"/>
              <a:buChar char="§"/>
              <a:tabLst>
                <a:tab pos="1698625" algn="l"/>
              </a:tabLst>
              <a:defRPr sz="4000" b="0" i="0" u="none" strike="noStrike" cap="none" spc="0" baseline="0">
                <a:solidFill>
                  <a:srgbClr val="000000"/>
                </a:solidFill>
                <a:uFillTx/>
                <a:latin typeface="+mn-lt"/>
                <a:ea typeface="+mn-ea"/>
                <a:cs typeface="+mn-cs"/>
                <a:sym typeface="Helvetica Neue"/>
              </a:defRPr>
            </a:lvl4pPr>
            <a:lvl5pPr marL="4081463" marR="0" indent="-685800" algn="l" defTabSz="825500" rtl="0" eaLnBrk="1" latinLnBrk="0" hangingPunct="1">
              <a:lnSpc>
                <a:spcPct val="100000"/>
              </a:lnSpc>
              <a:spcBef>
                <a:spcPts val="0"/>
              </a:spcBef>
              <a:spcAft>
                <a:spcPts val="600"/>
              </a:spcAft>
              <a:buClrTx/>
              <a:buSzTx/>
              <a:buFont typeface="Arial" panose="020B0604020202020204" pitchFamily="34" charset="0"/>
              <a:buChar char="•"/>
              <a:tabLst/>
              <a:defRPr sz="4000" b="0" i="0" u="none" strike="noStrike" cap="none" spc="0" baseline="0">
                <a:solidFill>
                  <a:srgbClr val="000000"/>
                </a:solidFill>
                <a:uFillTx/>
                <a:latin typeface="+mn-lt"/>
                <a:ea typeface="+mn-ea"/>
                <a:cs typeface="+mn-cs"/>
                <a:sym typeface="Helvetica Neue"/>
              </a:defRPr>
            </a:lvl5pPr>
            <a:lvl6pPr marL="4930775" marR="0" indent="-815975" algn="l" defTabSz="825500" rtl="0" eaLnBrk="1" latinLnBrk="0" hangingPunct="1">
              <a:lnSpc>
                <a:spcPct val="100000"/>
              </a:lnSpc>
              <a:spcBef>
                <a:spcPts val="0"/>
              </a:spcBef>
              <a:spcAft>
                <a:spcPts val="600"/>
              </a:spcAft>
              <a:buClrTx/>
              <a:buSzTx/>
              <a:buFont typeface="Courier New" panose="02070309020205020404" pitchFamily="49" charset="0"/>
              <a:buChar char="o"/>
              <a:tabLst/>
              <a:defRPr sz="4000" b="0" i="0" u="none" strike="noStrike" cap="none" spc="0" baseline="0">
                <a:solidFill>
                  <a:srgbClr val="000000"/>
                </a:solidFill>
                <a:uFillTx/>
                <a:latin typeface="+mn-lt"/>
                <a:ea typeface="+mn-ea"/>
                <a:cs typeface="+mn-cs"/>
                <a:sym typeface="Helvetica Neue"/>
              </a:defRPr>
            </a:lvl6pPr>
            <a:lvl7pPr marL="5649913" marR="0" indent="-719138" algn="l" defTabSz="825500" rtl="0" eaLnBrk="1" latinLnBrk="0" hangingPunct="1">
              <a:lnSpc>
                <a:spcPct val="100000"/>
              </a:lnSpc>
              <a:spcBef>
                <a:spcPts val="0"/>
              </a:spcBef>
              <a:spcAft>
                <a:spcPts val="600"/>
              </a:spcAft>
              <a:buClrTx/>
              <a:buSzTx/>
              <a:buFont typeface="Wingdings" panose="05000000000000000000" pitchFamily="2" charset="2"/>
              <a:buChar char="§"/>
              <a:tabLst/>
              <a:defRPr sz="4000" b="0" i="0" u="none" strike="noStrike" cap="none" spc="0" baseline="0">
                <a:solidFill>
                  <a:srgbClr val="000000"/>
                </a:solidFill>
                <a:uFillTx/>
                <a:latin typeface="+mn-lt"/>
                <a:ea typeface="+mn-ea"/>
                <a:cs typeface="+mn-cs"/>
                <a:sym typeface="Helvetica Neue"/>
              </a:defRPr>
            </a:lvl7pPr>
            <a:lvl8pPr marL="685800" marR="0" indent="0" algn="l" defTabSz="825500" rtl="0" eaLnBrk="1" latinLnBrk="0" hangingPunct="1">
              <a:lnSpc>
                <a:spcPct val="100000"/>
              </a:lnSpc>
              <a:spcBef>
                <a:spcPts val="0"/>
              </a:spcBef>
              <a:spcAft>
                <a:spcPts val="0"/>
              </a:spcAft>
              <a:buClrTx/>
              <a:buSzTx/>
              <a:buFont typeface="Arial" panose="020B0604020202020204" pitchFamily="34" charset="0"/>
              <a:buNone/>
              <a:tabLst/>
              <a:defRPr sz="5500" b="1" i="0" u="none" strike="noStrike" cap="none" spc="0" baseline="0">
                <a:solidFill>
                  <a:srgbClr val="000000"/>
                </a:solidFill>
                <a:uFillTx/>
                <a:latin typeface="+mn-lt"/>
                <a:ea typeface="+mn-ea"/>
                <a:cs typeface="+mn-cs"/>
                <a:sym typeface="Helvetica Neue"/>
              </a:defRPr>
            </a:lvl8pPr>
            <a:lvl9pPr marL="0" marR="0" indent="0" algn="l" defTabSz="825500" rtl="0" eaLnBrk="1" latinLnBrk="0" hangingPunct="1">
              <a:lnSpc>
                <a:spcPct val="100000"/>
              </a:lnSpc>
              <a:spcBef>
                <a:spcPts val="0"/>
              </a:spcBef>
              <a:spcAft>
                <a:spcPts val="0"/>
              </a:spcAft>
              <a:buClrTx/>
              <a:buSzTx/>
              <a:buFontTx/>
              <a:buNone/>
              <a:tabLst/>
              <a:defRPr sz="5500" b="1" i="0" u="none" strike="noStrike" cap="none" spc="0" baseline="0">
                <a:solidFill>
                  <a:srgbClr val="000000"/>
                </a:solidFill>
                <a:uFillTx/>
                <a:latin typeface="+mn-lt"/>
                <a:ea typeface="+mn-ea"/>
                <a:cs typeface="+mn-cs"/>
                <a:sym typeface="Helvetica Neue"/>
              </a:defRPr>
            </a:lvl9pPr>
          </a:lstStyle>
          <a:p>
            <a:pPr marL="0" indent="0" defTabSz="412750">
              <a:spcAft>
                <a:spcPts val="300"/>
              </a:spcAft>
              <a:buNone/>
              <a:defRPr/>
            </a:pPr>
            <a:r>
              <a:rPr lang="en-GB" sz="3000" b="1" kern="0" dirty="0">
                <a:latin typeface="Arial" panose="020B0604020202020204" pitchFamily="34" charset="0"/>
                <a:cs typeface="Arial" panose="020B0604020202020204" pitchFamily="34" charset="0"/>
              </a:rPr>
              <a:t>Discussion space</a:t>
            </a:r>
          </a:p>
          <a:p>
            <a:pPr marL="0" indent="0" defTabSz="412750">
              <a:spcAft>
                <a:spcPts val="300"/>
              </a:spcAft>
              <a:buNone/>
              <a:defRPr/>
            </a:pPr>
            <a:endParaRPr lang="en-GB" sz="1000" b="1" kern="0" dirty="0">
              <a:latin typeface="Arial" panose="020B0604020202020204" pitchFamily="34" charset="0"/>
              <a:cs typeface="Arial" panose="020B0604020202020204" pitchFamily="34" charset="0"/>
            </a:endParaRPr>
          </a:p>
          <a:p>
            <a:pPr marL="285750" indent="-285750" defTabSz="412750">
              <a:spcAft>
                <a:spcPts val="300"/>
              </a:spcAft>
              <a:defRPr/>
            </a:pPr>
            <a:r>
              <a:rPr lang="en-GB" sz="2700" kern="0" dirty="0">
                <a:latin typeface="Arial" panose="020B0604020202020204" pitchFamily="34" charset="0"/>
                <a:cs typeface="Arial" panose="020B0604020202020204" pitchFamily="34" charset="0"/>
              </a:rPr>
              <a:t>Do you agree with the </a:t>
            </a:r>
            <a:r>
              <a:rPr lang="en-GB" sz="2700" b="1" kern="0" dirty="0">
                <a:latin typeface="Arial" panose="020B0604020202020204" pitchFamily="34" charset="0"/>
                <a:cs typeface="Arial" panose="020B0604020202020204" pitchFamily="34" charset="0"/>
              </a:rPr>
              <a:t>main themes</a:t>
            </a:r>
            <a:r>
              <a:rPr lang="en-GB" sz="2700" kern="0" dirty="0">
                <a:latin typeface="Arial" panose="020B0604020202020204" pitchFamily="34" charset="0"/>
                <a:cs typeface="Arial" panose="020B0604020202020204" pitchFamily="34" charset="0"/>
              </a:rPr>
              <a:t> highlighted so far (information and health inequality)?</a:t>
            </a:r>
          </a:p>
          <a:p>
            <a:pPr marL="0" indent="0" defTabSz="412750">
              <a:spcAft>
                <a:spcPts val="300"/>
              </a:spcAft>
              <a:buNone/>
              <a:defRPr/>
            </a:pPr>
            <a:r>
              <a:rPr lang="en-GB" sz="2700" kern="0" dirty="0">
                <a:latin typeface="Arial" panose="020B0604020202020204" pitchFamily="34" charset="0"/>
                <a:cs typeface="Arial" panose="020B0604020202020204" pitchFamily="34" charset="0"/>
              </a:rPr>
              <a:t>   What matters most to people?</a:t>
            </a:r>
          </a:p>
          <a:p>
            <a:pPr marL="0" indent="0" defTabSz="412750">
              <a:spcAft>
                <a:spcPts val="300"/>
              </a:spcAft>
              <a:buNone/>
              <a:defRPr/>
            </a:pPr>
            <a:endParaRPr lang="en-GB" sz="2700" kern="0" dirty="0">
              <a:latin typeface="Arial" panose="020B0604020202020204" pitchFamily="34" charset="0"/>
              <a:cs typeface="Arial" panose="020B0604020202020204" pitchFamily="34" charset="0"/>
            </a:endParaRPr>
          </a:p>
          <a:p>
            <a:pPr marL="285750" indent="-285750" defTabSz="412750">
              <a:spcAft>
                <a:spcPts val="300"/>
              </a:spcAft>
              <a:defRPr/>
            </a:pPr>
            <a:r>
              <a:rPr lang="en-GB" sz="2700" kern="0" dirty="0">
                <a:latin typeface="Arial" panose="020B0604020202020204" pitchFamily="34" charset="0"/>
                <a:cs typeface="Arial" panose="020B0604020202020204" pitchFamily="34" charset="0"/>
              </a:rPr>
              <a:t>What about </a:t>
            </a:r>
            <a:r>
              <a:rPr lang="en-GB" sz="2700" b="1" kern="0" dirty="0">
                <a:latin typeface="Arial" panose="020B0604020202020204" pitchFamily="34" charset="0"/>
                <a:cs typeface="Arial" panose="020B0604020202020204" pitchFamily="34" charset="0"/>
              </a:rPr>
              <a:t>gaps</a:t>
            </a:r>
            <a:r>
              <a:rPr lang="en-GB" sz="2700" kern="0" dirty="0">
                <a:latin typeface="Arial" panose="020B0604020202020204" pitchFamily="34" charset="0"/>
                <a:cs typeface="Arial" panose="020B0604020202020204" pitchFamily="34" charset="0"/>
              </a:rPr>
              <a:t>… where else should we be looking for insight, or who else should we be hear</a:t>
            </a:r>
            <a:r>
              <a:rPr lang="en-GB" sz="2700" kern="0" dirty="0" err="1">
                <a:latin typeface="Arial" panose="020B0604020202020204" pitchFamily="34" charset="0"/>
                <a:cs typeface="Arial" panose="020B0604020202020204" pitchFamily="34" charset="0"/>
              </a:rPr>
              <a:t>ing</a:t>
            </a:r>
            <a:r>
              <a:rPr lang="en-GB" sz="2700" kern="0" dirty="0">
                <a:latin typeface="Arial" panose="020B0604020202020204" pitchFamily="34" charset="0"/>
                <a:cs typeface="Arial" panose="020B0604020202020204" pitchFamily="34" charset="0"/>
              </a:rPr>
              <a:t> </a:t>
            </a:r>
            <a:r>
              <a:rPr lang="en-GB" sz="2700" kern="0" dirty="0" err="1">
                <a:latin typeface="Arial" panose="020B0604020202020204" pitchFamily="34" charset="0"/>
                <a:cs typeface="Arial" panose="020B0604020202020204" pitchFamily="34" charset="0"/>
              </a:rPr>
              <a:t>fr</a:t>
            </a:r>
            <a:r>
              <a:rPr lang="en-GB" sz="2700" kern="0" dirty="0">
                <a:latin typeface="Arial" panose="020B0604020202020204" pitchFamily="34" charset="0"/>
                <a:cs typeface="Arial" panose="020B0604020202020204" pitchFamily="34" charset="0"/>
              </a:rPr>
              <a:t>om?</a:t>
            </a:r>
          </a:p>
          <a:p>
            <a:pPr marL="0" indent="0" defTabSz="412750">
              <a:spcAft>
                <a:spcPts val="300"/>
              </a:spcAft>
              <a:buNone/>
              <a:defRPr/>
            </a:pPr>
            <a:endParaRPr lang="en-GB" sz="2700" kern="0" dirty="0">
              <a:latin typeface="Arial" panose="020B0604020202020204" pitchFamily="34" charset="0"/>
              <a:cs typeface="Arial" panose="020B0604020202020204" pitchFamily="34" charset="0"/>
            </a:endParaRPr>
          </a:p>
          <a:p>
            <a:pPr marL="0" indent="0" defTabSz="412750">
              <a:spcAft>
                <a:spcPts val="300"/>
              </a:spcAft>
              <a:buNone/>
              <a:defRPr/>
            </a:pPr>
            <a:endParaRPr lang="en-GB" sz="2400" kern="0" dirty="0">
              <a:latin typeface="Arial" panose="020B0604020202020204" pitchFamily="34" charset="0"/>
              <a:cs typeface="Arial" panose="020B0604020202020204" pitchFamily="34" charset="0"/>
            </a:endParaRPr>
          </a:p>
          <a:p>
            <a:pPr marL="0" indent="0" defTabSz="412750">
              <a:spcAft>
                <a:spcPts val="300"/>
              </a:spcAft>
              <a:buNone/>
              <a:defRPr/>
            </a:pPr>
            <a:endParaRPr lang="en-GB" sz="2400" kern="0" dirty="0">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EB52B19D-B721-54F2-A268-3928E50E057A}"/>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6670202" y="1518444"/>
            <a:ext cx="5178088" cy="4522433"/>
          </a:xfrm>
          <a:prstGeom prst="rect">
            <a:avLst/>
          </a:prstGeom>
        </p:spPr>
      </p:pic>
    </p:spTree>
    <p:extLst>
      <p:ext uri="{BB962C8B-B14F-4D97-AF65-F5344CB8AC3E}">
        <p14:creationId xmlns:p14="http://schemas.microsoft.com/office/powerpoint/2010/main" val="51066697"/>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 name="Title 1"/>
          <p:cNvSpPr txBox="1">
            <a:spLocks noGrp="1"/>
          </p:cNvSpPr>
          <p:nvPr>
            <p:ph type="title"/>
          </p:nvPr>
        </p:nvSpPr>
        <p:spPr>
          <a:xfrm>
            <a:off x="669924" y="2638425"/>
            <a:ext cx="10388602" cy="2539994"/>
          </a:xfrm>
          <a:prstGeom prst="rect">
            <a:avLst/>
          </a:prstGeom>
        </p:spPr>
        <p:txBody>
          <a:bodyPr>
            <a:normAutofit fontScale="90000"/>
          </a:bodyPr>
          <a:lstStyle/>
          <a:p>
            <a:br>
              <a:rPr lang="en-GB" sz="3600" dirty="0"/>
            </a:br>
            <a:br>
              <a:rPr lang="en-GB" sz="3600" dirty="0"/>
            </a:br>
            <a:r>
              <a:rPr lang="en-GB" sz="3600" dirty="0"/>
              <a:t>Outcome measures –</a:t>
            </a:r>
            <a:br>
              <a:rPr lang="en-GB" sz="3600" dirty="0"/>
            </a:br>
            <a:br>
              <a:rPr lang="en-GB" sz="3600" dirty="0"/>
            </a:br>
            <a:r>
              <a:rPr lang="en-GB" sz="3600" dirty="0"/>
              <a:t>How will the board know it's making progress with its goals and ambitions?</a:t>
            </a:r>
            <a:br>
              <a:rPr lang="en-GB" sz="3600" dirty="0"/>
            </a:br>
            <a:br>
              <a:rPr lang="en-GB" sz="3600" dirty="0"/>
            </a:br>
            <a:r>
              <a:rPr lang="en-GB" sz="3600" dirty="0"/>
              <a:t>Martin Earnshaw</a:t>
            </a:r>
            <a:br>
              <a:rPr lang="en-GB" sz="3600" dirty="0"/>
            </a:br>
            <a:endParaRPr sz="3600" dirty="0"/>
          </a:p>
        </p:txBody>
      </p:sp>
    </p:spTree>
    <p:extLst>
      <p:ext uri="{BB962C8B-B14F-4D97-AF65-F5344CB8AC3E}">
        <p14:creationId xmlns:p14="http://schemas.microsoft.com/office/powerpoint/2010/main" val="154930683"/>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44F2E34-7679-46CB-9B4C-022B8C4BD4F7}"/>
              </a:ext>
            </a:extLst>
          </p:cNvPr>
          <p:cNvSpPr>
            <a:spLocks noGrp="1"/>
          </p:cNvSpPr>
          <p:nvPr>
            <p:ph type="title"/>
          </p:nvPr>
        </p:nvSpPr>
        <p:spPr/>
        <p:txBody>
          <a:bodyPr>
            <a:noAutofit/>
          </a:bodyPr>
          <a:lstStyle/>
          <a:p>
            <a:r>
              <a:rPr lang="en-GB" sz="4000" dirty="0"/>
              <a:t>Outcome measures</a:t>
            </a:r>
          </a:p>
        </p:txBody>
      </p:sp>
      <p:sp>
        <p:nvSpPr>
          <p:cNvPr id="7" name="Text Placeholder 6">
            <a:extLst>
              <a:ext uri="{FF2B5EF4-FFF2-40B4-BE49-F238E27FC236}">
                <a16:creationId xmlns:a16="http://schemas.microsoft.com/office/drawing/2014/main" id="{85F2FAFA-0D6C-4C65-8AFC-731185B64D91}"/>
              </a:ext>
            </a:extLst>
          </p:cNvPr>
          <p:cNvSpPr>
            <a:spLocks noGrp="1"/>
          </p:cNvSpPr>
          <p:nvPr>
            <p:ph type="body" sz="quarter" idx="10"/>
          </p:nvPr>
        </p:nvSpPr>
        <p:spPr>
          <a:xfrm>
            <a:off x="603249" y="1314045"/>
            <a:ext cx="10985502" cy="4633227"/>
          </a:xfrm>
        </p:spPr>
        <p:txBody>
          <a:bodyPr/>
          <a:lstStyle/>
          <a:p>
            <a:pPr marL="0" lvl="1" indent="0">
              <a:buNone/>
            </a:pPr>
            <a:r>
              <a:rPr lang="en-GB" sz="2400" dirty="0">
                <a:latin typeface="Arial" panose="020B0604020202020204" pitchFamily="34" charset="0"/>
                <a:cs typeface="Arial" panose="020B0604020202020204" pitchFamily="34" charset="0"/>
              </a:rPr>
              <a:t>Over the past year we have been working with our partners to agree a set of outcomes (or goals) for our same day response work in Leeds. </a:t>
            </a:r>
          </a:p>
          <a:p>
            <a:pPr marL="0" lvl="1" indent="0">
              <a:buNone/>
            </a:pPr>
            <a:endParaRPr lang="en-GB" sz="2400" dirty="0">
              <a:latin typeface="Arial" panose="020B0604020202020204" pitchFamily="34" charset="0"/>
              <a:cs typeface="Arial" panose="020B0604020202020204" pitchFamily="34" charset="0"/>
            </a:endParaRPr>
          </a:p>
          <a:p>
            <a:pPr marL="0" lvl="1" indent="0">
              <a:buNone/>
            </a:pPr>
            <a:r>
              <a:rPr lang="en-GB" sz="2400" dirty="0">
                <a:latin typeface="Arial" panose="020B0604020202020204" pitchFamily="34" charset="0"/>
                <a:cs typeface="Arial" panose="020B0604020202020204" pitchFamily="34" charset="0"/>
              </a:rPr>
              <a:t>These outcomes explain what we as a board, and as a health and care partnership, want to achieve to improve the experiences of people receiving same day response care, and their families and carers.</a:t>
            </a:r>
          </a:p>
          <a:p>
            <a:pPr marL="0" lvl="1" indent="0">
              <a:buNone/>
            </a:pPr>
            <a:endParaRPr lang="en-GB" sz="2400" dirty="0">
              <a:latin typeface="Arial" panose="020B0604020202020204" pitchFamily="34" charset="0"/>
              <a:cs typeface="Arial" panose="020B0604020202020204" pitchFamily="34" charset="0"/>
            </a:endParaRPr>
          </a:p>
          <a:p>
            <a:pPr marL="0" lvl="1" indent="0">
              <a:buNone/>
            </a:pPr>
            <a:r>
              <a:rPr lang="en-GB" sz="2400" dirty="0">
                <a:latin typeface="Arial" panose="020B0604020202020204" pitchFamily="34" charset="0"/>
                <a:cs typeface="Arial" panose="020B0604020202020204" pitchFamily="34" charset="0"/>
              </a:rPr>
              <a:t>The outcomes have been developed with healthcare service providers and voluntary sector organisations that work alongside people using same day response services and support. </a:t>
            </a:r>
          </a:p>
          <a:p>
            <a:pPr marL="0" lvl="1" indent="0">
              <a:buNone/>
            </a:pPr>
            <a:endParaRPr lang="en-GB" sz="2400" dirty="0">
              <a:latin typeface="Arial" panose="020B0604020202020204" pitchFamily="34" charset="0"/>
              <a:cs typeface="Arial" panose="020B0604020202020204" pitchFamily="34" charset="0"/>
            </a:endParaRPr>
          </a:p>
          <a:p>
            <a:pPr marL="0" lvl="1" indent="0">
              <a:buNone/>
            </a:pPr>
            <a:r>
              <a:rPr lang="en-GB" sz="2400" dirty="0">
                <a:latin typeface="Arial" panose="020B0604020202020204" pitchFamily="34" charset="0"/>
                <a:cs typeface="Arial" panose="020B0604020202020204" pitchFamily="34" charset="0"/>
              </a:rPr>
              <a:t>The outcomes were shaped using patient, carer, family and staff feedback from various surveys and involvement activities.</a:t>
            </a:r>
          </a:p>
          <a:p>
            <a:pPr marL="0" lvl="1" indent="0">
              <a:buNone/>
            </a:pPr>
            <a:endParaRPr lang="en-GB"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27182267"/>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E81F901-F23E-B064-37FA-5336096ADC71}"/>
              </a:ext>
            </a:extLst>
          </p:cNvPr>
          <p:cNvSpPr>
            <a:spLocks noGrp="1"/>
          </p:cNvSpPr>
          <p:nvPr>
            <p:ph type="title"/>
          </p:nvPr>
        </p:nvSpPr>
        <p:spPr/>
        <p:txBody>
          <a:bodyPr>
            <a:normAutofit/>
          </a:bodyPr>
          <a:lstStyle/>
          <a:p>
            <a:r>
              <a:rPr lang="en-GB" sz="4000" dirty="0"/>
              <a:t>Outcome measures (2)</a:t>
            </a:r>
          </a:p>
        </p:txBody>
      </p:sp>
      <p:sp>
        <p:nvSpPr>
          <p:cNvPr id="4" name="Text Placeholder 3">
            <a:extLst>
              <a:ext uri="{FF2B5EF4-FFF2-40B4-BE49-F238E27FC236}">
                <a16:creationId xmlns:a16="http://schemas.microsoft.com/office/drawing/2014/main" id="{B57FC3AD-B160-34AF-865D-66B8AEF2C021}"/>
              </a:ext>
            </a:extLst>
          </p:cNvPr>
          <p:cNvSpPr>
            <a:spLocks noGrp="1"/>
          </p:cNvSpPr>
          <p:nvPr>
            <p:ph type="body" sz="quarter" idx="10"/>
          </p:nvPr>
        </p:nvSpPr>
        <p:spPr>
          <a:xfrm>
            <a:off x="527048" y="1518444"/>
            <a:ext cx="11180270" cy="4924127"/>
          </a:xfrm>
        </p:spPr>
        <p:txBody>
          <a:bodyPr/>
          <a:lstStyle/>
          <a:p>
            <a:pPr marL="0" indent="0">
              <a:buNone/>
            </a:pPr>
            <a:r>
              <a:rPr lang="en-GB" sz="2400" dirty="0"/>
              <a:t>The outcomes (or goals) for the same day response board's work in Leeds are:</a:t>
            </a:r>
          </a:p>
          <a:p>
            <a:pPr marL="0" indent="0">
              <a:buNone/>
            </a:pPr>
            <a:endParaRPr lang="en-GB" sz="2400" dirty="0"/>
          </a:p>
          <a:p>
            <a:r>
              <a:rPr lang="en-GB" sz="2400" dirty="0"/>
              <a:t>People are easily able to access the service that can provide the most responsive and appropriate care to meet their unplanned same day needs.</a:t>
            </a:r>
          </a:p>
          <a:p>
            <a:endParaRPr lang="en-GB" sz="2400" dirty="0"/>
          </a:p>
          <a:p>
            <a:r>
              <a:rPr lang="en-GB" sz="2400" dirty="0"/>
              <a:t>People’s same day care needs are met wherever they present (if possible), and where they need to be cared for elsewhere, this feels seamless and integrated.</a:t>
            </a:r>
          </a:p>
          <a:p>
            <a:endParaRPr lang="en-GB" sz="2400" dirty="0"/>
          </a:p>
          <a:p>
            <a:r>
              <a:rPr lang="en-GB" sz="2400" dirty="0"/>
              <a:t>Care is high quality, person-centred, and appropriate to people’s same day care needs now, whilst considering how these might change in the future.</a:t>
            </a:r>
          </a:p>
          <a:p>
            <a:pPr marL="0" indent="0">
              <a:buNone/>
            </a:pPr>
            <a:endParaRPr lang="en-GB" dirty="0"/>
          </a:p>
        </p:txBody>
      </p:sp>
    </p:spTree>
    <p:extLst>
      <p:ext uri="{BB962C8B-B14F-4D97-AF65-F5344CB8AC3E}">
        <p14:creationId xmlns:p14="http://schemas.microsoft.com/office/powerpoint/2010/main" val="1996728363"/>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FAD39EF-5060-AF7C-488F-2F2FA438912D}"/>
              </a:ext>
            </a:extLst>
          </p:cNvPr>
          <p:cNvSpPr>
            <a:spLocks noGrp="1"/>
          </p:cNvSpPr>
          <p:nvPr>
            <p:ph type="title"/>
          </p:nvPr>
        </p:nvSpPr>
        <p:spPr/>
        <p:txBody>
          <a:bodyPr>
            <a:normAutofit/>
          </a:bodyPr>
          <a:lstStyle/>
          <a:p>
            <a:r>
              <a:rPr lang="en-GB" sz="4000" dirty="0"/>
              <a:t>Outcome measures (3)</a:t>
            </a:r>
          </a:p>
        </p:txBody>
      </p:sp>
      <p:sp>
        <p:nvSpPr>
          <p:cNvPr id="4" name="Text Placeholder 3">
            <a:extLst>
              <a:ext uri="{FF2B5EF4-FFF2-40B4-BE49-F238E27FC236}">
                <a16:creationId xmlns:a16="http://schemas.microsoft.com/office/drawing/2014/main" id="{0E8610C2-E228-F4E8-FF48-680C8D684736}"/>
              </a:ext>
            </a:extLst>
          </p:cNvPr>
          <p:cNvSpPr>
            <a:spLocks noGrp="1"/>
          </p:cNvSpPr>
          <p:nvPr>
            <p:ph type="body" sz="quarter" idx="10"/>
          </p:nvPr>
        </p:nvSpPr>
        <p:spPr>
          <a:xfrm>
            <a:off x="600870" y="1266825"/>
            <a:ext cx="10911681" cy="5042395"/>
          </a:xfrm>
        </p:spPr>
        <p:txBody>
          <a:bodyPr/>
          <a:lstStyle/>
          <a:p>
            <a:pPr marL="0" indent="0">
              <a:buNone/>
            </a:pPr>
            <a:r>
              <a:rPr lang="en-GB" dirty="0"/>
              <a:t>We will use a range of measures to demonstrate our progress against these goals. These include:</a:t>
            </a:r>
          </a:p>
          <a:p>
            <a:pPr marL="0" indent="0">
              <a:buNone/>
            </a:pPr>
            <a:r>
              <a:rPr lang="en-GB" sz="1800" dirty="0"/>
              <a:t>Outcome 1 -	Proportion of visits resulting in an onward referral (to a service that could have been 					accessed directly)</a:t>
            </a:r>
          </a:p>
          <a:p>
            <a:pPr marL="0" indent="0">
              <a:buNone/>
            </a:pPr>
            <a:r>
              <a:rPr lang="en-GB" sz="1800" dirty="0"/>
              <a:t>				Waiting times – booking vs seen, GP access</a:t>
            </a:r>
          </a:p>
          <a:p>
            <a:pPr marL="0" indent="0">
              <a:buNone/>
            </a:pPr>
            <a:r>
              <a:rPr lang="en-GB" sz="1800" dirty="0"/>
              <a:t>				% direct booking from 111 into services</a:t>
            </a:r>
          </a:p>
          <a:p>
            <a:pPr marL="0" indent="0">
              <a:buNone/>
            </a:pPr>
            <a:r>
              <a:rPr lang="en-GB" sz="1800" dirty="0"/>
              <a:t>				Increased number of self / carer referrals to urgent community response</a:t>
            </a:r>
          </a:p>
          <a:p>
            <a:pPr marL="0" indent="0">
              <a:buNone/>
            </a:pPr>
            <a:r>
              <a:rPr lang="en-GB" sz="1800" dirty="0"/>
              <a:t>				Proportion of face to face appointments vs telephone with GP</a:t>
            </a:r>
          </a:p>
          <a:p>
            <a:pPr marL="0" indent="0">
              <a:buNone/>
            </a:pPr>
            <a:r>
              <a:rPr lang="en-GB" sz="1800" dirty="0"/>
              <a:t>Outcome 2 -	Number of ‘repeated’ visits to same-day services for same complaint</a:t>
            </a:r>
          </a:p>
          <a:p>
            <a:pPr marL="0" indent="0">
              <a:buNone/>
            </a:pPr>
            <a:r>
              <a:rPr lang="en-GB" sz="1800" dirty="0"/>
              <a:t>				Proportion of patients re-directed from Emergency Department (ED) to other unplanned 				care services 			</a:t>
            </a:r>
          </a:p>
          <a:p>
            <a:pPr marL="0" indent="0">
              <a:buNone/>
            </a:pPr>
            <a:r>
              <a:rPr lang="en-GB" sz="1800" dirty="0"/>
              <a:t>				% Yorkshire Ambulance Service attendances, via 111, that could have gone somewhere 				other than ED</a:t>
            </a:r>
          </a:p>
          <a:p>
            <a:pPr marL="0" indent="0">
              <a:buNone/>
            </a:pPr>
            <a:r>
              <a:rPr lang="en-GB" sz="1800" dirty="0"/>
              <a:t>				% activity within community venues</a:t>
            </a:r>
          </a:p>
          <a:p>
            <a:pPr marL="0" indent="0">
              <a:buNone/>
            </a:pPr>
            <a:r>
              <a:rPr lang="en-GB" sz="1800" dirty="0"/>
              <a:t>Outcome 3 -	Emergency Department waiting times</a:t>
            </a:r>
          </a:p>
          <a:p>
            <a:pPr marL="0" indent="0">
              <a:buNone/>
            </a:pPr>
            <a:r>
              <a:rPr lang="en-GB" sz="1800" dirty="0"/>
              <a:t>				Initial contacts and % 2hr crisis response</a:t>
            </a:r>
          </a:p>
          <a:p>
            <a:pPr marL="0" indent="0">
              <a:buNone/>
            </a:pPr>
            <a:endParaRPr lang="en-GB" sz="1600" dirty="0"/>
          </a:p>
          <a:p>
            <a:pPr marL="0" indent="0">
              <a:buNone/>
            </a:pPr>
            <a:endParaRPr lang="en-GB" dirty="0"/>
          </a:p>
          <a:p>
            <a:pPr marL="0" indent="0">
              <a:buNone/>
            </a:pPr>
            <a:endParaRPr lang="en-GB" dirty="0"/>
          </a:p>
          <a:p>
            <a:pPr marL="0" indent="0">
              <a:buNone/>
            </a:pPr>
            <a:endParaRPr lang="en-GB" dirty="0"/>
          </a:p>
        </p:txBody>
      </p:sp>
    </p:spTree>
    <p:extLst>
      <p:ext uri="{BB962C8B-B14F-4D97-AF65-F5344CB8AC3E}">
        <p14:creationId xmlns:p14="http://schemas.microsoft.com/office/powerpoint/2010/main" val="3523407574"/>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44F2E34-7679-46CB-9B4C-022B8C4BD4F7}"/>
              </a:ext>
            </a:extLst>
          </p:cNvPr>
          <p:cNvSpPr>
            <a:spLocks noGrp="1"/>
          </p:cNvSpPr>
          <p:nvPr>
            <p:ph type="title"/>
          </p:nvPr>
        </p:nvSpPr>
        <p:spPr/>
        <p:txBody>
          <a:bodyPr>
            <a:noAutofit/>
          </a:bodyPr>
          <a:lstStyle/>
          <a:p>
            <a:r>
              <a:rPr lang="en-GB" sz="4000" dirty="0"/>
              <a:t>Outcome Measures (4)</a:t>
            </a:r>
            <a:endParaRPr lang="en-GB" sz="4400" dirty="0"/>
          </a:p>
        </p:txBody>
      </p:sp>
      <p:sp>
        <p:nvSpPr>
          <p:cNvPr id="3" name="Text Placeholder 6">
            <a:extLst>
              <a:ext uri="{FF2B5EF4-FFF2-40B4-BE49-F238E27FC236}">
                <a16:creationId xmlns:a16="http://schemas.microsoft.com/office/drawing/2014/main" id="{D5C5FD3A-E4B3-4F42-9375-1C54E5B02D4C}"/>
              </a:ext>
            </a:extLst>
          </p:cNvPr>
          <p:cNvSpPr txBox="1">
            <a:spLocks/>
          </p:cNvSpPr>
          <p:nvPr/>
        </p:nvSpPr>
        <p:spPr>
          <a:xfrm>
            <a:off x="447674" y="1205089"/>
            <a:ext cx="8620125" cy="5237482"/>
          </a:xfrm>
          <a:prstGeom prst="rect">
            <a:avLst/>
          </a:prstGeom>
        </p:spPr>
        <p:txBody>
          <a:bodyPr/>
          <a:lstStyle>
            <a:lvl1pPr marL="571500" marR="0" indent="-571500" algn="l" defTabSz="825500" rtl="0" eaLnBrk="1" latinLnBrk="0" hangingPunct="1">
              <a:lnSpc>
                <a:spcPct val="100000"/>
              </a:lnSpc>
              <a:spcBef>
                <a:spcPts val="0"/>
              </a:spcBef>
              <a:spcAft>
                <a:spcPts val="600"/>
              </a:spcAft>
              <a:buClrTx/>
              <a:buSzTx/>
              <a:buFont typeface="Arial" panose="020B0604020202020204" pitchFamily="34" charset="0"/>
              <a:buChar char="•"/>
              <a:tabLst/>
              <a:defRPr sz="4000" b="0" i="0" u="none" strike="noStrike" cap="none" spc="0" baseline="0">
                <a:solidFill>
                  <a:srgbClr val="000000"/>
                </a:solidFill>
                <a:uFillTx/>
                <a:latin typeface="+mn-lt"/>
                <a:ea typeface="+mn-ea"/>
                <a:cs typeface="+mn-cs"/>
                <a:sym typeface="Helvetica Neue"/>
              </a:defRPr>
            </a:lvl1pPr>
            <a:lvl2pPr marL="685800" marR="0" indent="-685800" algn="l" defTabSz="825500" rtl="0" eaLnBrk="1" latinLnBrk="0" hangingPunct="1">
              <a:lnSpc>
                <a:spcPct val="100000"/>
              </a:lnSpc>
              <a:spcBef>
                <a:spcPts val="0"/>
              </a:spcBef>
              <a:spcAft>
                <a:spcPts val="0"/>
              </a:spcAft>
              <a:buClrTx/>
              <a:buSzTx/>
              <a:buFont typeface="Arial" panose="020B0604020202020204" pitchFamily="34" charset="0"/>
              <a:buChar char="•"/>
              <a:tabLst/>
              <a:defRPr sz="4000" b="0" i="0" u="none" strike="noStrike" cap="none" spc="0" baseline="0">
                <a:solidFill>
                  <a:srgbClr val="000000"/>
                </a:solidFill>
                <a:uFillTx/>
                <a:latin typeface="+mn-lt"/>
                <a:ea typeface="+mn-ea"/>
                <a:cs typeface="+mn-cs"/>
                <a:sym typeface="Helvetica Neue"/>
              </a:defRPr>
            </a:lvl2pPr>
            <a:lvl3pPr marL="2155825" marR="0" indent="-685800" algn="l" defTabSz="825500" rtl="0" eaLnBrk="1" latinLnBrk="0" hangingPunct="1">
              <a:lnSpc>
                <a:spcPct val="100000"/>
              </a:lnSpc>
              <a:spcBef>
                <a:spcPts val="0"/>
              </a:spcBef>
              <a:spcAft>
                <a:spcPts val="600"/>
              </a:spcAft>
              <a:buClrTx/>
              <a:buSzTx/>
              <a:buFont typeface="Courier New" panose="02070309020205020404" pitchFamily="49" charset="0"/>
              <a:buChar char="o"/>
              <a:tabLst/>
              <a:defRPr sz="4000" b="0" i="0" u="none" strike="noStrike" cap="none" spc="0" baseline="0">
                <a:solidFill>
                  <a:srgbClr val="000000"/>
                </a:solidFill>
                <a:uFillTx/>
                <a:latin typeface="+mn-lt"/>
                <a:ea typeface="+mn-ea"/>
                <a:cs typeface="+mn-cs"/>
                <a:sym typeface="Helvetica Neue"/>
              </a:defRPr>
            </a:lvl3pPr>
            <a:lvl4pPr marL="3233738" marR="0" indent="-817563" algn="l" defTabSz="825500" rtl="0" eaLnBrk="1" latinLnBrk="0" hangingPunct="1">
              <a:lnSpc>
                <a:spcPct val="100000"/>
              </a:lnSpc>
              <a:spcBef>
                <a:spcPts val="0"/>
              </a:spcBef>
              <a:spcAft>
                <a:spcPts val="600"/>
              </a:spcAft>
              <a:buClrTx/>
              <a:buSzTx/>
              <a:buFont typeface="Wingdings" panose="05000000000000000000" pitchFamily="2" charset="2"/>
              <a:buChar char="§"/>
              <a:tabLst>
                <a:tab pos="1698625" algn="l"/>
              </a:tabLst>
              <a:defRPr sz="4000" b="0" i="0" u="none" strike="noStrike" cap="none" spc="0" baseline="0">
                <a:solidFill>
                  <a:srgbClr val="000000"/>
                </a:solidFill>
                <a:uFillTx/>
                <a:latin typeface="+mn-lt"/>
                <a:ea typeface="+mn-ea"/>
                <a:cs typeface="+mn-cs"/>
                <a:sym typeface="Helvetica Neue"/>
              </a:defRPr>
            </a:lvl4pPr>
            <a:lvl5pPr marL="4081463" marR="0" indent="-685800" algn="l" defTabSz="825500" rtl="0" eaLnBrk="1" latinLnBrk="0" hangingPunct="1">
              <a:lnSpc>
                <a:spcPct val="100000"/>
              </a:lnSpc>
              <a:spcBef>
                <a:spcPts val="0"/>
              </a:spcBef>
              <a:spcAft>
                <a:spcPts val="600"/>
              </a:spcAft>
              <a:buClrTx/>
              <a:buSzTx/>
              <a:buFont typeface="Arial" panose="020B0604020202020204" pitchFamily="34" charset="0"/>
              <a:buChar char="•"/>
              <a:tabLst/>
              <a:defRPr sz="4000" b="0" i="0" u="none" strike="noStrike" cap="none" spc="0" baseline="0">
                <a:solidFill>
                  <a:srgbClr val="000000"/>
                </a:solidFill>
                <a:uFillTx/>
                <a:latin typeface="+mn-lt"/>
                <a:ea typeface="+mn-ea"/>
                <a:cs typeface="+mn-cs"/>
                <a:sym typeface="Helvetica Neue"/>
              </a:defRPr>
            </a:lvl5pPr>
            <a:lvl6pPr marL="4930775" marR="0" indent="-815975" algn="l" defTabSz="825500" rtl="0" eaLnBrk="1" latinLnBrk="0" hangingPunct="1">
              <a:lnSpc>
                <a:spcPct val="100000"/>
              </a:lnSpc>
              <a:spcBef>
                <a:spcPts val="0"/>
              </a:spcBef>
              <a:spcAft>
                <a:spcPts val="600"/>
              </a:spcAft>
              <a:buClrTx/>
              <a:buSzTx/>
              <a:buFont typeface="Courier New" panose="02070309020205020404" pitchFamily="49" charset="0"/>
              <a:buChar char="o"/>
              <a:tabLst/>
              <a:defRPr sz="4000" b="0" i="0" u="none" strike="noStrike" cap="none" spc="0" baseline="0">
                <a:solidFill>
                  <a:srgbClr val="000000"/>
                </a:solidFill>
                <a:uFillTx/>
                <a:latin typeface="+mn-lt"/>
                <a:ea typeface="+mn-ea"/>
                <a:cs typeface="+mn-cs"/>
                <a:sym typeface="Helvetica Neue"/>
              </a:defRPr>
            </a:lvl6pPr>
            <a:lvl7pPr marL="5649913" marR="0" indent="-719138" algn="l" defTabSz="825500" rtl="0" eaLnBrk="1" latinLnBrk="0" hangingPunct="1">
              <a:lnSpc>
                <a:spcPct val="100000"/>
              </a:lnSpc>
              <a:spcBef>
                <a:spcPts val="0"/>
              </a:spcBef>
              <a:spcAft>
                <a:spcPts val="600"/>
              </a:spcAft>
              <a:buClrTx/>
              <a:buSzTx/>
              <a:buFont typeface="Wingdings" panose="05000000000000000000" pitchFamily="2" charset="2"/>
              <a:buChar char="§"/>
              <a:tabLst/>
              <a:defRPr sz="4000" b="0" i="0" u="none" strike="noStrike" cap="none" spc="0" baseline="0">
                <a:solidFill>
                  <a:srgbClr val="000000"/>
                </a:solidFill>
                <a:uFillTx/>
                <a:latin typeface="+mn-lt"/>
                <a:ea typeface="+mn-ea"/>
                <a:cs typeface="+mn-cs"/>
                <a:sym typeface="Helvetica Neue"/>
              </a:defRPr>
            </a:lvl7pPr>
            <a:lvl8pPr marL="685800" marR="0" indent="0" algn="l" defTabSz="825500" rtl="0" eaLnBrk="1" latinLnBrk="0" hangingPunct="1">
              <a:lnSpc>
                <a:spcPct val="100000"/>
              </a:lnSpc>
              <a:spcBef>
                <a:spcPts val="0"/>
              </a:spcBef>
              <a:spcAft>
                <a:spcPts val="0"/>
              </a:spcAft>
              <a:buClrTx/>
              <a:buSzTx/>
              <a:buFont typeface="Arial" panose="020B0604020202020204" pitchFamily="34" charset="0"/>
              <a:buNone/>
              <a:tabLst/>
              <a:defRPr sz="5500" b="1" i="0" u="none" strike="noStrike" cap="none" spc="0" baseline="0">
                <a:solidFill>
                  <a:srgbClr val="000000"/>
                </a:solidFill>
                <a:uFillTx/>
                <a:latin typeface="+mn-lt"/>
                <a:ea typeface="+mn-ea"/>
                <a:cs typeface="+mn-cs"/>
                <a:sym typeface="Helvetica Neue"/>
              </a:defRPr>
            </a:lvl8pPr>
            <a:lvl9pPr marL="0" marR="0" indent="0" algn="l" defTabSz="825500" rtl="0" eaLnBrk="1" latinLnBrk="0" hangingPunct="1">
              <a:lnSpc>
                <a:spcPct val="100000"/>
              </a:lnSpc>
              <a:spcBef>
                <a:spcPts val="0"/>
              </a:spcBef>
              <a:spcAft>
                <a:spcPts val="0"/>
              </a:spcAft>
              <a:buClrTx/>
              <a:buSzTx/>
              <a:buFontTx/>
              <a:buNone/>
              <a:tabLst/>
              <a:defRPr sz="5500" b="1" i="0" u="none" strike="noStrike" cap="none" spc="0" baseline="0">
                <a:solidFill>
                  <a:srgbClr val="000000"/>
                </a:solidFill>
                <a:uFillTx/>
                <a:latin typeface="+mn-lt"/>
                <a:ea typeface="+mn-ea"/>
                <a:cs typeface="+mn-cs"/>
                <a:sym typeface="Helvetica Neue"/>
              </a:defRPr>
            </a:lvl9pPr>
          </a:lstStyle>
          <a:p>
            <a:pPr marL="0" indent="0" defTabSz="412750">
              <a:spcAft>
                <a:spcPts val="300"/>
              </a:spcAft>
              <a:buNone/>
              <a:defRPr/>
            </a:pPr>
            <a:r>
              <a:rPr lang="en-GB" sz="3000" b="1" kern="0" dirty="0">
                <a:latin typeface="Arial" panose="020B0604020202020204" pitchFamily="34" charset="0"/>
                <a:cs typeface="Arial" panose="020B0604020202020204" pitchFamily="34" charset="0"/>
              </a:rPr>
              <a:t>Discussion space</a:t>
            </a:r>
          </a:p>
          <a:p>
            <a:pPr marL="0" indent="0" defTabSz="412750">
              <a:spcAft>
                <a:spcPts val="300"/>
              </a:spcAft>
              <a:buNone/>
              <a:defRPr/>
            </a:pPr>
            <a:endParaRPr lang="en-GB" sz="2000" b="1" kern="0" dirty="0">
              <a:latin typeface="Arial" panose="020B0604020202020204" pitchFamily="34" charset="0"/>
              <a:cs typeface="Arial" panose="020B0604020202020204" pitchFamily="34" charset="0"/>
            </a:endParaRPr>
          </a:p>
          <a:p>
            <a:pPr marL="0" indent="0" defTabSz="412750">
              <a:spcAft>
                <a:spcPts val="300"/>
              </a:spcAft>
              <a:buNone/>
              <a:defRPr/>
            </a:pPr>
            <a:r>
              <a:rPr lang="en-GB" sz="2400" kern="0" dirty="0">
                <a:latin typeface="Arial" panose="020B0604020202020204" pitchFamily="34" charset="0"/>
                <a:cs typeface="Arial" panose="020B0604020202020204" pitchFamily="34" charset="0"/>
              </a:rPr>
              <a:t>Do these outcomes make sense / sound right to you?</a:t>
            </a:r>
          </a:p>
          <a:p>
            <a:pPr defTabSz="412750">
              <a:spcAft>
                <a:spcPts val="300"/>
              </a:spcAft>
              <a:buFont typeface="+mj-lt"/>
              <a:buAutoNum type="arabicPeriod"/>
              <a:defRPr/>
            </a:pPr>
            <a:r>
              <a:rPr lang="en-GB" sz="2000" kern="0" dirty="0">
                <a:latin typeface="Arial" panose="020B0604020202020204" pitchFamily="34" charset="0"/>
                <a:cs typeface="Arial" panose="020B0604020202020204" pitchFamily="34" charset="0"/>
              </a:rPr>
              <a:t>People are easily able to access the service that can provide the most responsive and appropriate care to meet their unplanned same day needs.</a:t>
            </a:r>
            <a:endParaRPr lang="en-GB" sz="1050" kern="0" dirty="0">
              <a:latin typeface="Arial" panose="020B0604020202020204" pitchFamily="34" charset="0"/>
              <a:cs typeface="Arial" panose="020B0604020202020204" pitchFamily="34" charset="0"/>
            </a:endParaRPr>
          </a:p>
          <a:p>
            <a:pPr defTabSz="412750">
              <a:spcAft>
                <a:spcPts val="300"/>
              </a:spcAft>
              <a:buFont typeface="+mj-lt"/>
              <a:buAutoNum type="arabicPeriod"/>
              <a:defRPr/>
            </a:pPr>
            <a:r>
              <a:rPr lang="en-GB" sz="2000" kern="0" dirty="0">
                <a:latin typeface="Arial" panose="020B0604020202020204" pitchFamily="34" charset="0"/>
                <a:cs typeface="Arial" panose="020B0604020202020204" pitchFamily="34" charset="0"/>
              </a:rPr>
              <a:t>People’s same day care needs are met wherever they present (if possible), and where they need to be cared for elsewhere, this feels seamless and integrated.</a:t>
            </a:r>
          </a:p>
          <a:p>
            <a:pPr defTabSz="412750">
              <a:spcAft>
                <a:spcPts val="300"/>
              </a:spcAft>
              <a:buFont typeface="+mj-lt"/>
              <a:buAutoNum type="arabicPeriod"/>
              <a:defRPr/>
            </a:pPr>
            <a:r>
              <a:rPr lang="en-GB" sz="2000" kern="0" dirty="0">
                <a:latin typeface="Arial" panose="020B0604020202020204" pitchFamily="34" charset="0"/>
                <a:cs typeface="Arial" panose="020B0604020202020204" pitchFamily="34" charset="0"/>
              </a:rPr>
              <a:t>Care is high quality, person-centred, and appropriate to people’s same day care needs now, whilst considering how these might change in the future.</a:t>
            </a:r>
          </a:p>
          <a:p>
            <a:pPr marL="0" indent="0" defTabSz="412750">
              <a:spcAft>
                <a:spcPts val="300"/>
              </a:spcAft>
              <a:buNone/>
              <a:defRPr/>
            </a:pPr>
            <a:endParaRPr lang="en-GB" sz="2000" kern="0" dirty="0">
              <a:latin typeface="Arial" panose="020B0604020202020204" pitchFamily="34" charset="0"/>
              <a:cs typeface="Arial" panose="020B0604020202020204" pitchFamily="34" charset="0"/>
            </a:endParaRPr>
          </a:p>
          <a:p>
            <a:pPr marL="0" indent="0" defTabSz="412750">
              <a:spcAft>
                <a:spcPts val="300"/>
              </a:spcAft>
              <a:buNone/>
              <a:defRPr/>
            </a:pPr>
            <a:r>
              <a:rPr lang="en-GB" sz="2400" kern="0" dirty="0">
                <a:latin typeface="Arial" panose="020B0604020202020204" pitchFamily="34" charset="0"/>
                <a:cs typeface="Arial" panose="020B0604020202020204" pitchFamily="34" charset="0"/>
              </a:rPr>
              <a:t>Do they reflect what matters to you / your family / the people you represent?</a:t>
            </a:r>
          </a:p>
          <a:p>
            <a:pPr marL="285750" indent="-285750" defTabSz="412750">
              <a:spcAft>
                <a:spcPts val="300"/>
              </a:spcAft>
              <a:defRPr/>
            </a:pPr>
            <a:endParaRPr lang="en-GB" sz="2700" kern="0" dirty="0">
              <a:latin typeface="Arial" panose="020B0604020202020204" pitchFamily="34" charset="0"/>
              <a:cs typeface="Arial" panose="020B0604020202020204" pitchFamily="34" charset="0"/>
            </a:endParaRPr>
          </a:p>
          <a:p>
            <a:pPr marL="0" indent="0" defTabSz="412750">
              <a:spcAft>
                <a:spcPts val="300"/>
              </a:spcAft>
              <a:buNone/>
              <a:defRPr/>
            </a:pPr>
            <a:endParaRPr lang="en-GB" sz="2400" kern="0" dirty="0">
              <a:latin typeface="Arial" panose="020B0604020202020204" pitchFamily="34" charset="0"/>
              <a:cs typeface="Arial" panose="020B0604020202020204" pitchFamily="34" charset="0"/>
            </a:endParaRPr>
          </a:p>
          <a:p>
            <a:pPr marL="0" indent="0" defTabSz="412750">
              <a:spcAft>
                <a:spcPts val="300"/>
              </a:spcAft>
              <a:buNone/>
              <a:defRPr/>
            </a:pPr>
            <a:endParaRPr lang="en-GB" sz="2400" kern="0" dirty="0">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EB52B19D-B721-54F2-A268-3928E50E057A}"/>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8955899" y="2222982"/>
            <a:ext cx="3027302" cy="2643981"/>
          </a:xfrm>
          <a:prstGeom prst="rect">
            <a:avLst/>
          </a:prstGeom>
        </p:spPr>
      </p:pic>
    </p:spTree>
    <p:extLst>
      <p:ext uri="{BB962C8B-B14F-4D97-AF65-F5344CB8AC3E}">
        <p14:creationId xmlns:p14="http://schemas.microsoft.com/office/powerpoint/2010/main" val="213275611"/>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 name="Title 1"/>
          <p:cNvSpPr txBox="1">
            <a:spLocks noGrp="1"/>
          </p:cNvSpPr>
          <p:nvPr>
            <p:ph type="title"/>
          </p:nvPr>
        </p:nvSpPr>
        <p:spPr>
          <a:xfrm>
            <a:off x="669924" y="2857499"/>
            <a:ext cx="10388602" cy="2619376"/>
          </a:xfrm>
          <a:prstGeom prst="rect">
            <a:avLst/>
          </a:prstGeom>
        </p:spPr>
        <p:txBody>
          <a:bodyPr>
            <a:normAutofit fontScale="90000"/>
          </a:bodyPr>
          <a:lstStyle/>
          <a:p>
            <a:br>
              <a:rPr lang="en-GB" sz="3600" dirty="0"/>
            </a:br>
            <a:br>
              <a:rPr lang="en-GB" sz="3600" dirty="0"/>
            </a:br>
            <a:r>
              <a:rPr lang="en-GB" sz="3600" dirty="0"/>
              <a:t>Public representation and assurance –</a:t>
            </a:r>
            <a:br>
              <a:rPr lang="en-GB" sz="3600" dirty="0"/>
            </a:br>
            <a:br>
              <a:rPr lang="en-GB" sz="3600" dirty="0"/>
            </a:br>
            <a:r>
              <a:rPr lang="en-GB" sz="3600" dirty="0"/>
              <a:t>Working to put local people and their experiences of same day response care at the heart of the board's work.</a:t>
            </a:r>
            <a:br>
              <a:rPr lang="en-GB" sz="3600" dirty="0"/>
            </a:br>
            <a:br>
              <a:rPr lang="en-GB" sz="3600" dirty="0"/>
            </a:br>
            <a:r>
              <a:rPr lang="en-GB" sz="3600" dirty="0"/>
              <a:t>Caroline Mackay</a:t>
            </a:r>
            <a:br>
              <a:rPr lang="en-GB" sz="3600" dirty="0"/>
            </a:br>
            <a:endParaRPr sz="3600" dirty="0"/>
          </a:p>
        </p:txBody>
      </p:sp>
    </p:spTree>
    <p:extLst>
      <p:ext uri="{BB962C8B-B14F-4D97-AF65-F5344CB8AC3E}">
        <p14:creationId xmlns:p14="http://schemas.microsoft.com/office/powerpoint/2010/main" val="3192441300"/>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CFE43E0-2EF4-7DA5-9DB0-04C152AEF42D}"/>
              </a:ext>
            </a:extLst>
          </p:cNvPr>
          <p:cNvSpPr>
            <a:spLocks noGrp="1"/>
          </p:cNvSpPr>
          <p:nvPr>
            <p:ph type="title"/>
          </p:nvPr>
        </p:nvSpPr>
        <p:spPr/>
        <p:txBody>
          <a:bodyPr/>
          <a:lstStyle/>
          <a:p>
            <a:r>
              <a:rPr lang="en-GB" dirty="0"/>
              <a:t>Welcome and introductions</a:t>
            </a:r>
          </a:p>
        </p:txBody>
      </p:sp>
      <p:sp>
        <p:nvSpPr>
          <p:cNvPr id="4" name="Text Placeholder 3">
            <a:extLst>
              <a:ext uri="{FF2B5EF4-FFF2-40B4-BE49-F238E27FC236}">
                <a16:creationId xmlns:a16="http://schemas.microsoft.com/office/drawing/2014/main" id="{C06FAB47-9CEA-3085-FFBF-A28BD623BB5E}"/>
              </a:ext>
            </a:extLst>
          </p:cNvPr>
          <p:cNvSpPr>
            <a:spLocks noGrp="1"/>
          </p:cNvSpPr>
          <p:nvPr>
            <p:ph type="body" sz="quarter" idx="10"/>
          </p:nvPr>
        </p:nvSpPr>
        <p:spPr>
          <a:xfrm>
            <a:off x="600869" y="1684962"/>
            <a:ext cx="10911681" cy="4757609"/>
          </a:xfrm>
        </p:spPr>
        <p:txBody>
          <a:bodyPr/>
          <a:lstStyle/>
          <a:p>
            <a:pPr marL="0" indent="0">
              <a:buNone/>
            </a:pPr>
            <a:r>
              <a:rPr lang="en-GB" b="1" dirty="0"/>
              <a:t>Steve Bush    </a:t>
            </a:r>
          </a:p>
          <a:p>
            <a:pPr marL="0" indent="0">
              <a:buNone/>
            </a:pPr>
            <a:r>
              <a:rPr lang="en-GB" dirty="0"/>
              <a:t>Chair of the Same Day Response Care </a:t>
            </a:r>
          </a:p>
          <a:p>
            <a:pPr marL="0" indent="0">
              <a:buNone/>
            </a:pPr>
            <a:r>
              <a:rPr lang="en-GB" dirty="0"/>
              <a:t>Delivery Board</a:t>
            </a:r>
          </a:p>
          <a:p>
            <a:pPr marL="0" indent="0">
              <a:buNone/>
            </a:pPr>
            <a:endParaRPr lang="en-GB" dirty="0"/>
          </a:p>
          <a:p>
            <a:pPr marL="0" indent="0">
              <a:buNone/>
            </a:pPr>
            <a:r>
              <a:rPr lang="en-GB" b="1" dirty="0"/>
              <a:t>Gaynor Connor</a:t>
            </a:r>
          </a:p>
          <a:p>
            <a:pPr marL="0" indent="0">
              <a:buNone/>
            </a:pPr>
            <a:r>
              <a:rPr lang="en-GB" dirty="0">
                <a:effectLst/>
                <a:ea typeface="Calibri" panose="020F0502020204030204" pitchFamily="34" charset="0"/>
              </a:rPr>
              <a:t>Director of Primary Care and Same Day Response</a:t>
            </a:r>
          </a:p>
          <a:p>
            <a:pPr marL="0" indent="0">
              <a:buNone/>
            </a:pPr>
            <a:endParaRPr lang="en-GB" dirty="0"/>
          </a:p>
          <a:p>
            <a:pPr marL="0" indent="0">
              <a:buNone/>
            </a:pPr>
            <a:r>
              <a:rPr lang="en-GB" b="1" dirty="0"/>
              <a:t>Martin Earnshaw</a:t>
            </a:r>
          </a:p>
          <a:p>
            <a:pPr marL="0" indent="0">
              <a:buNone/>
            </a:pPr>
            <a:r>
              <a:rPr lang="en-GB" dirty="0"/>
              <a:t>Pathway Integration Leader (Same Day Response), </a:t>
            </a:r>
          </a:p>
          <a:p>
            <a:pPr marL="0" indent="0">
              <a:buNone/>
            </a:pPr>
            <a:r>
              <a:rPr lang="en-GB" dirty="0"/>
              <a:t>NHS Integrated Care Board in Leeds</a:t>
            </a:r>
          </a:p>
          <a:p>
            <a:pPr marL="0" indent="0">
              <a:buNone/>
            </a:pPr>
            <a:endParaRPr lang="en-GB" dirty="0"/>
          </a:p>
          <a:p>
            <a:pPr marL="0" indent="0">
              <a:buNone/>
            </a:pPr>
            <a:r>
              <a:rPr lang="en-GB" b="1" dirty="0"/>
              <a:t>Caroline Mackay</a:t>
            </a:r>
          </a:p>
          <a:p>
            <a:pPr marL="0" indent="0">
              <a:buNone/>
            </a:pPr>
            <a:r>
              <a:rPr lang="en-GB" dirty="0"/>
              <a:t>Community Relations &amp; Involvement Manager, NHS Integrated Care Board in Leeds</a:t>
            </a:r>
          </a:p>
          <a:p>
            <a:pPr marL="0" indent="0">
              <a:buNone/>
            </a:pPr>
            <a:endParaRPr lang="en-GB" dirty="0"/>
          </a:p>
        </p:txBody>
      </p:sp>
      <p:pic>
        <p:nvPicPr>
          <p:cNvPr id="2" name="Picture 1">
            <a:extLst>
              <a:ext uri="{FF2B5EF4-FFF2-40B4-BE49-F238E27FC236}">
                <a16:creationId xmlns:a16="http://schemas.microsoft.com/office/drawing/2014/main" id="{02BC7939-5E24-E62B-D311-1BE96847822E}"/>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5688012" y="1289075"/>
            <a:ext cx="1289844" cy="1289844"/>
          </a:xfrm>
          <a:prstGeom prst="rect">
            <a:avLst/>
          </a:prstGeom>
        </p:spPr>
      </p:pic>
      <p:pic>
        <p:nvPicPr>
          <p:cNvPr id="6" name="Picture 5">
            <a:extLst>
              <a:ext uri="{FF2B5EF4-FFF2-40B4-BE49-F238E27FC236}">
                <a16:creationId xmlns:a16="http://schemas.microsoft.com/office/drawing/2014/main" id="{1334B79D-9FB7-741B-C6F4-4771B99D33D2}"/>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392597" y="2224606"/>
            <a:ext cx="1093857" cy="1422665"/>
          </a:xfrm>
          <a:prstGeom prst="rect">
            <a:avLst/>
          </a:prstGeom>
        </p:spPr>
      </p:pic>
      <p:pic>
        <p:nvPicPr>
          <p:cNvPr id="7" name="Picture 6">
            <a:extLst>
              <a:ext uri="{FF2B5EF4-FFF2-40B4-BE49-F238E27FC236}">
                <a16:creationId xmlns:a16="http://schemas.microsoft.com/office/drawing/2014/main" id="{5AC9DBBE-BE28-B529-5A67-A9FB24D53F93}"/>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8784405" y="3022378"/>
            <a:ext cx="1253110" cy="1796912"/>
          </a:xfrm>
          <a:prstGeom prst="rect">
            <a:avLst/>
          </a:prstGeom>
        </p:spPr>
      </p:pic>
      <p:pic>
        <p:nvPicPr>
          <p:cNvPr id="8" name="Picture 7">
            <a:extLst>
              <a:ext uri="{FF2B5EF4-FFF2-40B4-BE49-F238E27FC236}">
                <a16:creationId xmlns:a16="http://schemas.microsoft.com/office/drawing/2014/main" id="{AB4D6B3C-8DAF-5642-C681-49D8EE2BDFBC}"/>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0277476" y="4889939"/>
            <a:ext cx="1034371" cy="1359147"/>
          </a:xfrm>
          <a:prstGeom prst="rect">
            <a:avLst/>
          </a:prstGeom>
        </p:spPr>
      </p:pic>
    </p:spTree>
    <p:extLst>
      <p:ext uri="{BB962C8B-B14F-4D97-AF65-F5344CB8AC3E}">
        <p14:creationId xmlns:p14="http://schemas.microsoft.com/office/powerpoint/2010/main" val="4109052325"/>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44F2E34-7679-46CB-9B4C-022B8C4BD4F7}"/>
              </a:ext>
            </a:extLst>
          </p:cNvPr>
          <p:cNvSpPr>
            <a:spLocks noGrp="1"/>
          </p:cNvSpPr>
          <p:nvPr>
            <p:ph type="title"/>
          </p:nvPr>
        </p:nvSpPr>
        <p:spPr/>
        <p:txBody>
          <a:bodyPr>
            <a:noAutofit/>
          </a:bodyPr>
          <a:lstStyle/>
          <a:p>
            <a:r>
              <a:rPr lang="en-GB" sz="3300" dirty="0"/>
              <a:t>Public representation and assurance</a:t>
            </a:r>
          </a:p>
        </p:txBody>
      </p:sp>
      <p:sp>
        <p:nvSpPr>
          <p:cNvPr id="3" name="Text Placeholder 6">
            <a:extLst>
              <a:ext uri="{FF2B5EF4-FFF2-40B4-BE49-F238E27FC236}">
                <a16:creationId xmlns:a16="http://schemas.microsoft.com/office/drawing/2014/main" id="{D5C5FD3A-E4B3-4F42-9375-1C54E5B02D4C}"/>
              </a:ext>
            </a:extLst>
          </p:cNvPr>
          <p:cNvSpPr txBox="1">
            <a:spLocks/>
          </p:cNvSpPr>
          <p:nvPr/>
        </p:nvSpPr>
        <p:spPr>
          <a:xfrm>
            <a:off x="600869" y="1580322"/>
            <a:ext cx="11107427" cy="4534259"/>
          </a:xfrm>
          <a:prstGeom prst="rect">
            <a:avLst/>
          </a:prstGeom>
        </p:spPr>
        <p:txBody>
          <a:bodyPr/>
          <a:lstStyle>
            <a:lvl1pPr marL="571500" marR="0" indent="-571500" algn="l" defTabSz="825500" rtl="0" eaLnBrk="1" latinLnBrk="0" hangingPunct="1">
              <a:lnSpc>
                <a:spcPct val="100000"/>
              </a:lnSpc>
              <a:spcBef>
                <a:spcPts val="0"/>
              </a:spcBef>
              <a:spcAft>
                <a:spcPts val="600"/>
              </a:spcAft>
              <a:buClrTx/>
              <a:buSzTx/>
              <a:buFont typeface="Arial" panose="020B0604020202020204" pitchFamily="34" charset="0"/>
              <a:buChar char="•"/>
              <a:tabLst/>
              <a:defRPr sz="4000" b="0" i="0" u="none" strike="noStrike" cap="none" spc="0" baseline="0">
                <a:solidFill>
                  <a:srgbClr val="000000"/>
                </a:solidFill>
                <a:uFillTx/>
                <a:latin typeface="+mn-lt"/>
                <a:ea typeface="+mn-ea"/>
                <a:cs typeface="+mn-cs"/>
                <a:sym typeface="Helvetica Neue"/>
              </a:defRPr>
            </a:lvl1pPr>
            <a:lvl2pPr marL="685800" marR="0" indent="-685800" algn="l" defTabSz="825500" rtl="0" eaLnBrk="1" latinLnBrk="0" hangingPunct="1">
              <a:lnSpc>
                <a:spcPct val="100000"/>
              </a:lnSpc>
              <a:spcBef>
                <a:spcPts val="0"/>
              </a:spcBef>
              <a:spcAft>
                <a:spcPts val="0"/>
              </a:spcAft>
              <a:buClrTx/>
              <a:buSzTx/>
              <a:buFont typeface="Arial" panose="020B0604020202020204" pitchFamily="34" charset="0"/>
              <a:buChar char="•"/>
              <a:tabLst/>
              <a:defRPr sz="4000" b="0" i="0" u="none" strike="noStrike" cap="none" spc="0" baseline="0">
                <a:solidFill>
                  <a:srgbClr val="000000"/>
                </a:solidFill>
                <a:uFillTx/>
                <a:latin typeface="+mn-lt"/>
                <a:ea typeface="+mn-ea"/>
                <a:cs typeface="+mn-cs"/>
                <a:sym typeface="Helvetica Neue"/>
              </a:defRPr>
            </a:lvl2pPr>
            <a:lvl3pPr marL="2155825" marR="0" indent="-685800" algn="l" defTabSz="825500" rtl="0" eaLnBrk="1" latinLnBrk="0" hangingPunct="1">
              <a:lnSpc>
                <a:spcPct val="100000"/>
              </a:lnSpc>
              <a:spcBef>
                <a:spcPts val="0"/>
              </a:spcBef>
              <a:spcAft>
                <a:spcPts val="600"/>
              </a:spcAft>
              <a:buClrTx/>
              <a:buSzTx/>
              <a:buFont typeface="Courier New" panose="02070309020205020404" pitchFamily="49" charset="0"/>
              <a:buChar char="o"/>
              <a:tabLst/>
              <a:defRPr sz="4000" b="0" i="0" u="none" strike="noStrike" cap="none" spc="0" baseline="0">
                <a:solidFill>
                  <a:srgbClr val="000000"/>
                </a:solidFill>
                <a:uFillTx/>
                <a:latin typeface="+mn-lt"/>
                <a:ea typeface="+mn-ea"/>
                <a:cs typeface="+mn-cs"/>
                <a:sym typeface="Helvetica Neue"/>
              </a:defRPr>
            </a:lvl3pPr>
            <a:lvl4pPr marL="3233738" marR="0" indent="-817563" algn="l" defTabSz="825500" rtl="0" eaLnBrk="1" latinLnBrk="0" hangingPunct="1">
              <a:lnSpc>
                <a:spcPct val="100000"/>
              </a:lnSpc>
              <a:spcBef>
                <a:spcPts val="0"/>
              </a:spcBef>
              <a:spcAft>
                <a:spcPts val="600"/>
              </a:spcAft>
              <a:buClrTx/>
              <a:buSzTx/>
              <a:buFont typeface="Wingdings" panose="05000000000000000000" pitchFamily="2" charset="2"/>
              <a:buChar char="§"/>
              <a:tabLst>
                <a:tab pos="1698625" algn="l"/>
              </a:tabLst>
              <a:defRPr sz="4000" b="0" i="0" u="none" strike="noStrike" cap="none" spc="0" baseline="0">
                <a:solidFill>
                  <a:srgbClr val="000000"/>
                </a:solidFill>
                <a:uFillTx/>
                <a:latin typeface="+mn-lt"/>
                <a:ea typeface="+mn-ea"/>
                <a:cs typeface="+mn-cs"/>
                <a:sym typeface="Helvetica Neue"/>
              </a:defRPr>
            </a:lvl4pPr>
            <a:lvl5pPr marL="4081463" marR="0" indent="-685800" algn="l" defTabSz="825500" rtl="0" eaLnBrk="1" latinLnBrk="0" hangingPunct="1">
              <a:lnSpc>
                <a:spcPct val="100000"/>
              </a:lnSpc>
              <a:spcBef>
                <a:spcPts val="0"/>
              </a:spcBef>
              <a:spcAft>
                <a:spcPts val="600"/>
              </a:spcAft>
              <a:buClrTx/>
              <a:buSzTx/>
              <a:buFont typeface="Arial" panose="020B0604020202020204" pitchFamily="34" charset="0"/>
              <a:buChar char="•"/>
              <a:tabLst/>
              <a:defRPr sz="4000" b="0" i="0" u="none" strike="noStrike" cap="none" spc="0" baseline="0">
                <a:solidFill>
                  <a:srgbClr val="000000"/>
                </a:solidFill>
                <a:uFillTx/>
                <a:latin typeface="+mn-lt"/>
                <a:ea typeface="+mn-ea"/>
                <a:cs typeface="+mn-cs"/>
                <a:sym typeface="Helvetica Neue"/>
              </a:defRPr>
            </a:lvl5pPr>
            <a:lvl6pPr marL="4930775" marR="0" indent="-815975" algn="l" defTabSz="825500" rtl="0" eaLnBrk="1" latinLnBrk="0" hangingPunct="1">
              <a:lnSpc>
                <a:spcPct val="100000"/>
              </a:lnSpc>
              <a:spcBef>
                <a:spcPts val="0"/>
              </a:spcBef>
              <a:spcAft>
                <a:spcPts val="600"/>
              </a:spcAft>
              <a:buClrTx/>
              <a:buSzTx/>
              <a:buFont typeface="Courier New" panose="02070309020205020404" pitchFamily="49" charset="0"/>
              <a:buChar char="o"/>
              <a:tabLst/>
              <a:defRPr sz="4000" b="0" i="0" u="none" strike="noStrike" cap="none" spc="0" baseline="0">
                <a:solidFill>
                  <a:srgbClr val="000000"/>
                </a:solidFill>
                <a:uFillTx/>
                <a:latin typeface="+mn-lt"/>
                <a:ea typeface="+mn-ea"/>
                <a:cs typeface="+mn-cs"/>
                <a:sym typeface="Helvetica Neue"/>
              </a:defRPr>
            </a:lvl6pPr>
            <a:lvl7pPr marL="5649913" marR="0" indent="-719138" algn="l" defTabSz="825500" rtl="0" eaLnBrk="1" latinLnBrk="0" hangingPunct="1">
              <a:lnSpc>
                <a:spcPct val="100000"/>
              </a:lnSpc>
              <a:spcBef>
                <a:spcPts val="0"/>
              </a:spcBef>
              <a:spcAft>
                <a:spcPts val="600"/>
              </a:spcAft>
              <a:buClrTx/>
              <a:buSzTx/>
              <a:buFont typeface="Wingdings" panose="05000000000000000000" pitchFamily="2" charset="2"/>
              <a:buChar char="§"/>
              <a:tabLst/>
              <a:defRPr sz="4000" b="0" i="0" u="none" strike="noStrike" cap="none" spc="0" baseline="0">
                <a:solidFill>
                  <a:srgbClr val="000000"/>
                </a:solidFill>
                <a:uFillTx/>
                <a:latin typeface="+mn-lt"/>
                <a:ea typeface="+mn-ea"/>
                <a:cs typeface="+mn-cs"/>
                <a:sym typeface="Helvetica Neue"/>
              </a:defRPr>
            </a:lvl7pPr>
            <a:lvl8pPr marL="685800" marR="0" indent="0" algn="l" defTabSz="825500" rtl="0" eaLnBrk="1" latinLnBrk="0" hangingPunct="1">
              <a:lnSpc>
                <a:spcPct val="100000"/>
              </a:lnSpc>
              <a:spcBef>
                <a:spcPts val="0"/>
              </a:spcBef>
              <a:spcAft>
                <a:spcPts val="0"/>
              </a:spcAft>
              <a:buClrTx/>
              <a:buSzTx/>
              <a:buFont typeface="Arial" panose="020B0604020202020204" pitchFamily="34" charset="0"/>
              <a:buNone/>
              <a:tabLst/>
              <a:defRPr sz="5500" b="1" i="0" u="none" strike="noStrike" cap="none" spc="0" baseline="0">
                <a:solidFill>
                  <a:srgbClr val="000000"/>
                </a:solidFill>
                <a:uFillTx/>
                <a:latin typeface="+mn-lt"/>
                <a:ea typeface="+mn-ea"/>
                <a:cs typeface="+mn-cs"/>
                <a:sym typeface="Helvetica Neue"/>
              </a:defRPr>
            </a:lvl8pPr>
            <a:lvl9pPr marL="0" marR="0" indent="0" algn="l" defTabSz="825500" rtl="0" eaLnBrk="1" latinLnBrk="0" hangingPunct="1">
              <a:lnSpc>
                <a:spcPct val="100000"/>
              </a:lnSpc>
              <a:spcBef>
                <a:spcPts val="0"/>
              </a:spcBef>
              <a:spcAft>
                <a:spcPts val="0"/>
              </a:spcAft>
              <a:buClrTx/>
              <a:buSzTx/>
              <a:buFontTx/>
              <a:buNone/>
              <a:tabLst/>
              <a:defRPr sz="5500" b="1" i="0" u="none" strike="noStrike" cap="none" spc="0" baseline="0">
                <a:solidFill>
                  <a:srgbClr val="000000"/>
                </a:solidFill>
                <a:uFillTx/>
                <a:latin typeface="+mn-lt"/>
                <a:ea typeface="+mn-ea"/>
                <a:cs typeface="+mn-cs"/>
                <a:sym typeface="Helvetica Neue"/>
              </a:defRPr>
            </a:lvl9pPr>
          </a:lstStyle>
          <a:p>
            <a:pPr marL="0" indent="0" defTabSz="412750">
              <a:spcAft>
                <a:spcPts val="300"/>
              </a:spcAft>
              <a:buNone/>
              <a:defRPr/>
            </a:pPr>
            <a:r>
              <a:rPr lang="en-GB" sz="2400" kern="0" dirty="0">
                <a:latin typeface="Arial" panose="020B0604020202020204" pitchFamily="34" charset="0"/>
                <a:cs typeface="Arial" panose="020B0604020202020204" pitchFamily="34" charset="0"/>
              </a:rPr>
              <a:t>As an organisation, we have a legal and a moral duty to involve people in the plans and decisions we make about delivering healthcare in Leeds.</a:t>
            </a:r>
          </a:p>
          <a:p>
            <a:pPr marL="0" indent="0" defTabSz="412750">
              <a:spcAft>
                <a:spcPts val="300"/>
              </a:spcAft>
              <a:buNone/>
              <a:defRPr/>
            </a:pPr>
            <a:endParaRPr lang="en-GB" sz="1000" kern="0" dirty="0">
              <a:latin typeface="Arial" panose="020B0604020202020204" pitchFamily="34" charset="0"/>
              <a:cs typeface="Arial" panose="020B0604020202020204" pitchFamily="34" charset="0"/>
            </a:endParaRPr>
          </a:p>
          <a:p>
            <a:pPr marL="0" indent="0" defTabSz="412750">
              <a:spcAft>
                <a:spcPts val="300"/>
              </a:spcAft>
              <a:buNone/>
              <a:defRPr/>
            </a:pPr>
            <a:r>
              <a:rPr lang="en-GB" sz="2400" kern="0" dirty="0">
                <a:latin typeface="Arial" panose="020B0604020202020204" pitchFamily="34" charset="0"/>
                <a:cs typeface="Arial" panose="020B0604020202020204" pitchFamily="34" charset="0"/>
              </a:rPr>
              <a:t>It's important that patients, carers and the wider public </a:t>
            </a:r>
            <a:r>
              <a:rPr lang="en-GB" sz="2400" kern="0" dirty="0" err="1">
                <a:latin typeface="Arial" panose="020B0604020202020204" pitchFamily="34" charset="0"/>
                <a:cs typeface="Arial" panose="020B0604020202020204" pitchFamily="34" charset="0"/>
              </a:rPr>
              <a:t>ar</a:t>
            </a:r>
            <a:r>
              <a:rPr lang="en-GB" sz="2400" kern="0" dirty="0">
                <a:latin typeface="Arial" panose="020B0604020202020204" pitchFamily="34" charset="0"/>
                <a:cs typeface="Arial" panose="020B0604020202020204" pitchFamily="34" charset="0"/>
              </a:rPr>
              <a:t>e aware, and assured, that we are working to ensure that people's voices and experiences are at the heart of our decision-making, and that people feel that their voices and experiences are being properly represented.</a:t>
            </a:r>
          </a:p>
          <a:p>
            <a:pPr marL="0" indent="0" defTabSz="412750">
              <a:spcAft>
                <a:spcPts val="300"/>
              </a:spcAft>
              <a:buNone/>
              <a:defRPr/>
            </a:pPr>
            <a:endParaRPr lang="en-GB" sz="1000" kern="0" dirty="0">
              <a:latin typeface="Arial" panose="020B0604020202020204" pitchFamily="34" charset="0"/>
              <a:cs typeface="Arial" panose="020B0604020202020204" pitchFamily="34" charset="0"/>
            </a:endParaRPr>
          </a:p>
          <a:p>
            <a:pPr marL="0" indent="0" defTabSz="412750">
              <a:spcAft>
                <a:spcPts val="300"/>
              </a:spcAft>
              <a:buNone/>
              <a:defRPr/>
            </a:pPr>
            <a:r>
              <a:rPr lang="en-GB" sz="2400" kern="0" dirty="0">
                <a:latin typeface="Arial" panose="020B0604020202020204" pitchFamily="34" charset="0"/>
                <a:cs typeface="Arial" panose="020B0604020202020204" pitchFamily="34" charset="0"/>
              </a:rPr>
              <a:t>We need to be able to show that this is happening so that people can be assured that their input and feedback is helping shape and improve local services and support.</a:t>
            </a:r>
          </a:p>
          <a:p>
            <a:pPr marL="0" indent="0" defTabSz="412750">
              <a:spcAft>
                <a:spcPts val="300"/>
              </a:spcAft>
              <a:buNone/>
              <a:defRPr/>
            </a:pPr>
            <a:endParaRPr lang="en-GB" sz="2400" kern="0" dirty="0">
              <a:latin typeface="Arial" panose="020B0604020202020204" pitchFamily="34" charset="0"/>
              <a:cs typeface="Arial" panose="020B0604020202020204" pitchFamily="34" charset="0"/>
            </a:endParaRPr>
          </a:p>
          <a:p>
            <a:pPr marL="0" indent="0" defTabSz="412750">
              <a:spcAft>
                <a:spcPts val="300"/>
              </a:spcAft>
              <a:buNone/>
              <a:defRPr/>
            </a:pPr>
            <a:r>
              <a:rPr lang="en-GB" sz="2400" kern="0" dirty="0">
                <a:latin typeface="Arial" panose="020B0604020202020204" pitchFamily="34" charset="0"/>
                <a:cs typeface="Arial" panose="020B0604020202020204" pitchFamily="34" charset="0"/>
              </a:rPr>
              <a:t>We call this providing 'public assurance'.</a:t>
            </a:r>
          </a:p>
          <a:p>
            <a:pPr marL="0" indent="0" defTabSz="412750">
              <a:spcAft>
                <a:spcPts val="300"/>
              </a:spcAft>
              <a:buNone/>
              <a:defRPr/>
            </a:pPr>
            <a:endParaRPr lang="en-GB" sz="1800" kern="0" dirty="0">
              <a:latin typeface="Arial" panose="020B0604020202020204" pitchFamily="34" charset="0"/>
              <a:cs typeface="Arial" panose="020B0604020202020204" pitchFamily="34" charset="0"/>
            </a:endParaRPr>
          </a:p>
          <a:p>
            <a:pPr marL="0" indent="0" defTabSz="412750">
              <a:spcAft>
                <a:spcPts val="300"/>
              </a:spcAft>
              <a:buNone/>
              <a:defRPr/>
            </a:pPr>
            <a:endParaRPr lang="en-GB" sz="2400" kern="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01294125"/>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44F2E34-7679-46CB-9B4C-022B8C4BD4F7}"/>
              </a:ext>
            </a:extLst>
          </p:cNvPr>
          <p:cNvSpPr>
            <a:spLocks noGrp="1"/>
          </p:cNvSpPr>
          <p:nvPr>
            <p:ph type="title"/>
          </p:nvPr>
        </p:nvSpPr>
        <p:spPr/>
        <p:txBody>
          <a:bodyPr>
            <a:noAutofit/>
          </a:bodyPr>
          <a:lstStyle/>
          <a:p>
            <a:r>
              <a:rPr lang="en-GB" sz="3300" dirty="0">
                <a:latin typeface="Helvetica Neue"/>
              </a:rPr>
              <a:t>Public representation and assurance (2)</a:t>
            </a:r>
            <a:endParaRPr lang="en-GB" sz="3300" dirty="0"/>
          </a:p>
        </p:txBody>
      </p:sp>
      <p:sp>
        <p:nvSpPr>
          <p:cNvPr id="3" name="Text Placeholder 6">
            <a:extLst>
              <a:ext uri="{FF2B5EF4-FFF2-40B4-BE49-F238E27FC236}">
                <a16:creationId xmlns:a16="http://schemas.microsoft.com/office/drawing/2014/main" id="{D5C5FD3A-E4B3-4F42-9375-1C54E5B02D4C}"/>
              </a:ext>
            </a:extLst>
          </p:cNvPr>
          <p:cNvSpPr txBox="1">
            <a:spLocks/>
          </p:cNvSpPr>
          <p:nvPr/>
        </p:nvSpPr>
        <p:spPr>
          <a:xfrm>
            <a:off x="810419" y="1518443"/>
            <a:ext cx="11062595" cy="4924128"/>
          </a:xfrm>
          <a:prstGeom prst="rect">
            <a:avLst/>
          </a:prstGeom>
        </p:spPr>
        <p:txBody>
          <a:bodyPr/>
          <a:lstStyle>
            <a:lvl1pPr marL="571500" marR="0" indent="-571500" algn="l" defTabSz="825500" rtl="0" eaLnBrk="1" latinLnBrk="0" hangingPunct="1">
              <a:lnSpc>
                <a:spcPct val="100000"/>
              </a:lnSpc>
              <a:spcBef>
                <a:spcPts val="0"/>
              </a:spcBef>
              <a:spcAft>
                <a:spcPts val="600"/>
              </a:spcAft>
              <a:buClrTx/>
              <a:buSzTx/>
              <a:buFont typeface="Arial" panose="020B0604020202020204" pitchFamily="34" charset="0"/>
              <a:buChar char="•"/>
              <a:tabLst/>
              <a:defRPr sz="4000" b="0" i="0" u="none" strike="noStrike" cap="none" spc="0" baseline="0">
                <a:solidFill>
                  <a:srgbClr val="000000"/>
                </a:solidFill>
                <a:uFillTx/>
                <a:latin typeface="+mn-lt"/>
                <a:ea typeface="+mn-ea"/>
                <a:cs typeface="+mn-cs"/>
                <a:sym typeface="Helvetica Neue"/>
              </a:defRPr>
            </a:lvl1pPr>
            <a:lvl2pPr marL="685800" marR="0" indent="-685800" algn="l" defTabSz="825500" rtl="0" eaLnBrk="1" latinLnBrk="0" hangingPunct="1">
              <a:lnSpc>
                <a:spcPct val="100000"/>
              </a:lnSpc>
              <a:spcBef>
                <a:spcPts val="0"/>
              </a:spcBef>
              <a:spcAft>
                <a:spcPts val="0"/>
              </a:spcAft>
              <a:buClrTx/>
              <a:buSzTx/>
              <a:buFont typeface="Arial" panose="020B0604020202020204" pitchFamily="34" charset="0"/>
              <a:buChar char="•"/>
              <a:tabLst/>
              <a:defRPr sz="4000" b="0" i="0" u="none" strike="noStrike" cap="none" spc="0" baseline="0">
                <a:solidFill>
                  <a:srgbClr val="000000"/>
                </a:solidFill>
                <a:uFillTx/>
                <a:latin typeface="+mn-lt"/>
                <a:ea typeface="+mn-ea"/>
                <a:cs typeface="+mn-cs"/>
                <a:sym typeface="Helvetica Neue"/>
              </a:defRPr>
            </a:lvl2pPr>
            <a:lvl3pPr marL="2155825" marR="0" indent="-685800" algn="l" defTabSz="825500" rtl="0" eaLnBrk="1" latinLnBrk="0" hangingPunct="1">
              <a:lnSpc>
                <a:spcPct val="100000"/>
              </a:lnSpc>
              <a:spcBef>
                <a:spcPts val="0"/>
              </a:spcBef>
              <a:spcAft>
                <a:spcPts val="600"/>
              </a:spcAft>
              <a:buClrTx/>
              <a:buSzTx/>
              <a:buFont typeface="Courier New" panose="02070309020205020404" pitchFamily="49" charset="0"/>
              <a:buChar char="o"/>
              <a:tabLst/>
              <a:defRPr sz="4000" b="0" i="0" u="none" strike="noStrike" cap="none" spc="0" baseline="0">
                <a:solidFill>
                  <a:srgbClr val="000000"/>
                </a:solidFill>
                <a:uFillTx/>
                <a:latin typeface="+mn-lt"/>
                <a:ea typeface="+mn-ea"/>
                <a:cs typeface="+mn-cs"/>
                <a:sym typeface="Helvetica Neue"/>
              </a:defRPr>
            </a:lvl3pPr>
            <a:lvl4pPr marL="3233738" marR="0" indent="-817563" algn="l" defTabSz="825500" rtl="0" eaLnBrk="1" latinLnBrk="0" hangingPunct="1">
              <a:lnSpc>
                <a:spcPct val="100000"/>
              </a:lnSpc>
              <a:spcBef>
                <a:spcPts val="0"/>
              </a:spcBef>
              <a:spcAft>
                <a:spcPts val="600"/>
              </a:spcAft>
              <a:buClrTx/>
              <a:buSzTx/>
              <a:buFont typeface="Wingdings" panose="05000000000000000000" pitchFamily="2" charset="2"/>
              <a:buChar char="§"/>
              <a:tabLst>
                <a:tab pos="1698625" algn="l"/>
              </a:tabLst>
              <a:defRPr sz="4000" b="0" i="0" u="none" strike="noStrike" cap="none" spc="0" baseline="0">
                <a:solidFill>
                  <a:srgbClr val="000000"/>
                </a:solidFill>
                <a:uFillTx/>
                <a:latin typeface="+mn-lt"/>
                <a:ea typeface="+mn-ea"/>
                <a:cs typeface="+mn-cs"/>
                <a:sym typeface="Helvetica Neue"/>
              </a:defRPr>
            </a:lvl4pPr>
            <a:lvl5pPr marL="4081463" marR="0" indent="-685800" algn="l" defTabSz="825500" rtl="0" eaLnBrk="1" latinLnBrk="0" hangingPunct="1">
              <a:lnSpc>
                <a:spcPct val="100000"/>
              </a:lnSpc>
              <a:spcBef>
                <a:spcPts val="0"/>
              </a:spcBef>
              <a:spcAft>
                <a:spcPts val="600"/>
              </a:spcAft>
              <a:buClrTx/>
              <a:buSzTx/>
              <a:buFont typeface="Arial" panose="020B0604020202020204" pitchFamily="34" charset="0"/>
              <a:buChar char="•"/>
              <a:tabLst/>
              <a:defRPr sz="4000" b="0" i="0" u="none" strike="noStrike" cap="none" spc="0" baseline="0">
                <a:solidFill>
                  <a:srgbClr val="000000"/>
                </a:solidFill>
                <a:uFillTx/>
                <a:latin typeface="+mn-lt"/>
                <a:ea typeface="+mn-ea"/>
                <a:cs typeface="+mn-cs"/>
                <a:sym typeface="Helvetica Neue"/>
              </a:defRPr>
            </a:lvl5pPr>
            <a:lvl6pPr marL="4930775" marR="0" indent="-815975" algn="l" defTabSz="825500" rtl="0" eaLnBrk="1" latinLnBrk="0" hangingPunct="1">
              <a:lnSpc>
                <a:spcPct val="100000"/>
              </a:lnSpc>
              <a:spcBef>
                <a:spcPts val="0"/>
              </a:spcBef>
              <a:spcAft>
                <a:spcPts val="600"/>
              </a:spcAft>
              <a:buClrTx/>
              <a:buSzTx/>
              <a:buFont typeface="Courier New" panose="02070309020205020404" pitchFamily="49" charset="0"/>
              <a:buChar char="o"/>
              <a:tabLst/>
              <a:defRPr sz="4000" b="0" i="0" u="none" strike="noStrike" cap="none" spc="0" baseline="0">
                <a:solidFill>
                  <a:srgbClr val="000000"/>
                </a:solidFill>
                <a:uFillTx/>
                <a:latin typeface="+mn-lt"/>
                <a:ea typeface="+mn-ea"/>
                <a:cs typeface="+mn-cs"/>
                <a:sym typeface="Helvetica Neue"/>
              </a:defRPr>
            </a:lvl6pPr>
            <a:lvl7pPr marL="5649913" marR="0" indent="-719138" algn="l" defTabSz="825500" rtl="0" eaLnBrk="1" latinLnBrk="0" hangingPunct="1">
              <a:lnSpc>
                <a:spcPct val="100000"/>
              </a:lnSpc>
              <a:spcBef>
                <a:spcPts val="0"/>
              </a:spcBef>
              <a:spcAft>
                <a:spcPts val="600"/>
              </a:spcAft>
              <a:buClrTx/>
              <a:buSzTx/>
              <a:buFont typeface="Wingdings" panose="05000000000000000000" pitchFamily="2" charset="2"/>
              <a:buChar char="§"/>
              <a:tabLst/>
              <a:defRPr sz="4000" b="0" i="0" u="none" strike="noStrike" cap="none" spc="0" baseline="0">
                <a:solidFill>
                  <a:srgbClr val="000000"/>
                </a:solidFill>
                <a:uFillTx/>
                <a:latin typeface="+mn-lt"/>
                <a:ea typeface="+mn-ea"/>
                <a:cs typeface="+mn-cs"/>
                <a:sym typeface="Helvetica Neue"/>
              </a:defRPr>
            </a:lvl7pPr>
            <a:lvl8pPr marL="685800" marR="0" indent="0" algn="l" defTabSz="825500" rtl="0" eaLnBrk="1" latinLnBrk="0" hangingPunct="1">
              <a:lnSpc>
                <a:spcPct val="100000"/>
              </a:lnSpc>
              <a:spcBef>
                <a:spcPts val="0"/>
              </a:spcBef>
              <a:spcAft>
                <a:spcPts val="0"/>
              </a:spcAft>
              <a:buClrTx/>
              <a:buSzTx/>
              <a:buFont typeface="Arial" panose="020B0604020202020204" pitchFamily="34" charset="0"/>
              <a:buNone/>
              <a:tabLst/>
              <a:defRPr sz="5500" b="1" i="0" u="none" strike="noStrike" cap="none" spc="0" baseline="0">
                <a:solidFill>
                  <a:srgbClr val="000000"/>
                </a:solidFill>
                <a:uFillTx/>
                <a:latin typeface="+mn-lt"/>
                <a:ea typeface="+mn-ea"/>
                <a:cs typeface="+mn-cs"/>
                <a:sym typeface="Helvetica Neue"/>
              </a:defRPr>
            </a:lvl8pPr>
            <a:lvl9pPr marL="0" marR="0" indent="0" algn="l" defTabSz="825500" rtl="0" eaLnBrk="1" latinLnBrk="0" hangingPunct="1">
              <a:lnSpc>
                <a:spcPct val="100000"/>
              </a:lnSpc>
              <a:spcBef>
                <a:spcPts val="0"/>
              </a:spcBef>
              <a:spcAft>
                <a:spcPts val="0"/>
              </a:spcAft>
              <a:buClrTx/>
              <a:buSzTx/>
              <a:buFontTx/>
              <a:buNone/>
              <a:tabLst/>
              <a:defRPr sz="5500" b="1" i="0" u="none" strike="noStrike" cap="none" spc="0" baseline="0">
                <a:solidFill>
                  <a:srgbClr val="000000"/>
                </a:solidFill>
                <a:uFillTx/>
                <a:latin typeface="+mn-lt"/>
                <a:ea typeface="+mn-ea"/>
                <a:cs typeface="+mn-cs"/>
                <a:sym typeface="Helvetica Neue"/>
              </a:defRPr>
            </a:lvl9pPr>
          </a:lstStyle>
          <a:p>
            <a:pPr marL="0" indent="0" defTabSz="412750">
              <a:spcAft>
                <a:spcPts val="300"/>
              </a:spcAft>
              <a:buNone/>
              <a:defRPr/>
            </a:pPr>
            <a:r>
              <a:rPr lang="en-GB" sz="2400" kern="0" dirty="0">
                <a:latin typeface="Arial" panose="020B0604020202020204" pitchFamily="34" charset="0"/>
                <a:cs typeface="Arial" panose="020B0604020202020204" pitchFamily="34" charset="0"/>
              </a:rPr>
              <a:t>For people to feel assured we need to demonstrate we are:</a:t>
            </a:r>
          </a:p>
          <a:p>
            <a:pPr marL="0" indent="0" defTabSz="412750">
              <a:spcAft>
                <a:spcPts val="300"/>
              </a:spcAft>
              <a:buNone/>
              <a:defRPr/>
            </a:pPr>
            <a:endParaRPr lang="en-GB" sz="2400" kern="0" dirty="0">
              <a:latin typeface="Arial" panose="020B0604020202020204" pitchFamily="34" charset="0"/>
              <a:cs typeface="Arial" panose="020B0604020202020204" pitchFamily="34" charset="0"/>
            </a:endParaRPr>
          </a:p>
        </p:txBody>
      </p:sp>
      <p:pic>
        <p:nvPicPr>
          <p:cNvPr id="9" name="table" descr="Listened: We have listened and understood people's needs by using existing insight or carrying out involvement activities.&#10;&#10;Acted: we have acted on feedback and used it to shape local services and plans.&#10;&#10;Fed back: we have fed back to people and proactively told people how we have used their feedback">
            <a:extLst>
              <a:ext uri="{FF2B5EF4-FFF2-40B4-BE49-F238E27FC236}">
                <a16:creationId xmlns:a16="http://schemas.microsoft.com/office/drawing/2014/main" id="{3F7617D6-C640-38E0-2E84-4C2E97C8DC06}"/>
              </a:ext>
            </a:extLst>
          </p:cNvPr>
          <p:cNvPicPr>
            <a:picLocks noChangeAspect="1"/>
          </p:cNvPicPr>
          <p:nvPr/>
        </p:nvPicPr>
        <p:blipFill rotWithShape="1">
          <a:blip r:embed="rId3"/>
          <a:srcRect r="16785"/>
          <a:stretch/>
        </p:blipFill>
        <p:spPr>
          <a:xfrm>
            <a:off x="-7444" y="2364251"/>
            <a:ext cx="8484590" cy="3903199"/>
          </a:xfrm>
          <a:prstGeom prst="rect">
            <a:avLst/>
          </a:prstGeom>
        </p:spPr>
      </p:pic>
      <p:pic>
        <p:nvPicPr>
          <p:cNvPr id="10" name="table" descr="Transparent and accountable">
            <a:extLst>
              <a:ext uri="{FF2B5EF4-FFF2-40B4-BE49-F238E27FC236}">
                <a16:creationId xmlns:a16="http://schemas.microsoft.com/office/drawing/2014/main" id="{250E6A61-37FB-93AA-B550-0EDEE389E08A}"/>
              </a:ext>
            </a:extLst>
          </p:cNvPr>
          <p:cNvPicPr>
            <a:picLocks noChangeAspect="1"/>
          </p:cNvPicPr>
          <p:nvPr/>
        </p:nvPicPr>
        <p:blipFill rotWithShape="1">
          <a:blip r:embed="rId3"/>
          <a:srcRect l="83478"/>
          <a:stretch/>
        </p:blipFill>
        <p:spPr>
          <a:xfrm rot="5400000">
            <a:off x="9442272" y="2282573"/>
            <a:ext cx="1465616" cy="3395868"/>
          </a:xfrm>
          <a:prstGeom prst="rect">
            <a:avLst/>
          </a:prstGeom>
        </p:spPr>
      </p:pic>
    </p:spTree>
    <p:extLst>
      <p:ext uri="{BB962C8B-B14F-4D97-AF65-F5344CB8AC3E}">
        <p14:creationId xmlns:p14="http://schemas.microsoft.com/office/powerpoint/2010/main" val="2185758885"/>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44F2E34-7679-46CB-9B4C-022B8C4BD4F7}"/>
              </a:ext>
            </a:extLst>
          </p:cNvPr>
          <p:cNvSpPr>
            <a:spLocks noGrp="1"/>
          </p:cNvSpPr>
          <p:nvPr>
            <p:ph type="title"/>
          </p:nvPr>
        </p:nvSpPr>
        <p:spPr/>
        <p:txBody>
          <a:bodyPr>
            <a:noAutofit/>
          </a:bodyPr>
          <a:lstStyle/>
          <a:p>
            <a:r>
              <a:rPr lang="en-GB" sz="3300" dirty="0">
                <a:latin typeface="Helvetica Neue"/>
              </a:rPr>
              <a:t>Public representation and assurance (3)</a:t>
            </a:r>
            <a:endParaRPr lang="en-GB" sz="3300" dirty="0"/>
          </a:p>
        </p:txBody>
      </p:sp>
      <p:sp>
        <p:nvSpPr>
          <p:cNvPr id="3" name="Text Placeholder 6">
            <a:extLst>
              <a:ext uri="{FF2B5EF4-FFF2-40B4-BE49-F238E27FC236}">
                <a16:creationId xmlns:a16="http://schemas.microsoft.com/office/drawing/2014/main" id="{D5C5FD3A-E4B3-4F42-9375-1C54E5B02D4C}"/>
              </a:ext>
            </a:extLst>
          </p:cNvPr>
          <p:cNvSpPr txBox="1">
            <a:spLocks/>
          </p:cNvSpPr>
          <p:nvPr/>
        </p:nvSpPr>
        <p:spPr>
          <a:xfrm>
            <a:off x="501326" y="1379661"/>
            <a:ext cx="6798091" cy="4924128"/>
          </a:xfrm>
          <a:prstGeom prst="rect">
            <a:avLst/>
          </a:prstGeom>
        </p:spPr>
        <p:txBody>
          <a:bodyPr/>
          <a:lstStyle>
            <a:lvl1pPr marL="571500" marR="0" indent="-571500" algn="l" defTabSz="825500" rtl="0" eaLnBrk="1" latinLnBrk="0" hangingPunct="1">
              <a:lnSpc>
                <a:spcPct val="100000"/>
              </a:lnSpc>
              <a:spcBef>
                <a:spcPts val="0"/>
              </a:spcBef>
              <a:spcAft>
                <a:spcPts val="600"/>
              </a:spcAft>
              <a:buClrTx/>
              <a:buSzTx/>
              <a:buFont typeface="Arial" panose="020B0604020202020204" pitchFamily="34" charset="0"/>
              <a:buChar char="•"/>
              <a:tabLst/>
              <a:defRPr sz="4000" b="0" i="0" u="none" strike="noStrike" cap="none" spc="0" baseline="0">
                <a:solidFill>
                  <a:srgbClr val="000000"/>
                </a:solidFill>
                <a:uFillTx/>
                <a:latin typeface="+mn-lt"/>
                <a:ea typeface="+mn-ea"/>
                <a:cs typeface="+mn-cs"/>
                <a:sym typeface="Helvetica Neue"/>
              </a:defRPr>
            </a:lvl1pPr>
            <a:lvl2pPr marL="685800" marR="0" indent="-685800" algn="l" defTabSz="825500" rtl="0" eaLnBrk="1" latinLnBrk="0" hangingPunct="1">
              <a:lnSpc>
                <a:spcPct val="100000"/>
              </a:lnSpc>
              <a:spcBef>
                <a:spcPts val="0"/>
              </a:spcBef>
              <a:spcAft>
                <a:spcPts val="0"/>
              </a:spcAft>
              <a:buClrTx/>
              <a:buSzTx/>
              <a:buFont typeface="Arial" panose="020B0604020202020204" pitchFamily="34" charset="0"/>
              <a:buChar char="•"/>
              <a:tabLst/>
              <a:defRPr sz="4000" b="0" i="0" u="none" strike="noStrike" cap="none" spc="0" baseline="0">
                <a:solidFill>
                  <a:srgbClr val="000000"/>
                </a:solidFill>
                <a:uFillTx/>
                <a:latin typeface="+mn-lt"/>
                <a:ea typeface="+mn-ea"/>
                <a:cs typeface="+mn-cs"/>
                <a:sym typeface="Helvetica Neue"/>
              </a:defRPr>
            </a:lvl2pPr>
            <a:lvl3pPr marL="2155825" marR="0" indent="-685800" algn="l" defTabSz="825500" rtl="0" eaLnBrk="1" latinLnBrk="0" hangingPunct="1">
              <a:lnSpc>
                <a:spcPct val="100000"/>
              </a:lnSpc>
              <a:spcBef>
                <a:spcPts val="0"/>
              </a:spcBef>
              <a:spcAft>
                <a:spcPts val="600"/>
              </a:spcAft>
              <a:buClrTx/>
              <a:buSzTx/>
              <a:buFont typeface="Courier New" panose="02070309020205020404" pitchFamily="49" charset="0"/>
              <a:buChar char="o"/>
              <a:tabLst/>
              <a:defRPr sz="4000" b="0" i="0" u="none" strike="noStrike" cap="none" spc="0" baseline="0">
                <a:solidFill>
                  <a:srgbClr val="000000"/>
                </a:solidFill>
                <a:uFillTx/>
                <a:latin typeface="+mn-lt"/>
                <a:ea typeface="+mn-ea"/>
                <a:cs typeface="+mn-cs"/>
                <a:sym typeface="Helvetica Neue"/>
              </a:defRPr>
            </a:lvl3pPr>
            <a:lvl4pPr marL="3233738" marR="0" indent="-817563" algn="l" defTabSz="825500" rtl="0" eaLnBrk="1" latinLnBrk="0" hangingPunct="1">
              <a:lnSpc>
                <a:spcPct val="100000"/>
              </a:lnSpc>
              <a:spcBef>
                <a:spcPts val="0"/>
              </a:spcBef>
              <a:spcAft>
                <a:spcPts val="600"/>
              </a:spcAft>
              <a:buClrTx/>
              <a:buSzTx/>
              <a:buFont typeface="Wingdings" panose="05000000000000000000" pitchFamily="2" charset="2"/>
              <a:buChar char="§"/>
              <a:tabLst>
                <a:tab pos="1698625" algn="l"/>
              </a:tabLst>
              <a:defRPr sz="4000" b="0" i="0" u="none" strike="noStrike" cap="none" spc="0" baseline="0">
                <a:solidFill>
                  <a:srgbClr val="000000"/>
                </a:solidFill>
                <a:uFillTx/>
                <a:latin typeface="+mn-lt"/>
                <a:ea typeface="+mn-ea"/>
                <a:cs typeface="+mn-cs"/>
                <a:sym typeface="Helvetica Neue"/>
              </a:defRPr>
            </a:lvl4pPr>
            <a:lvl5pPr marL="4081463" marR="0" indent="-685800" algn="l" defTabSz="825500" rtl="0" eaLnBrk="1" latinLnBrk="0" hangingPunct="1">
              <a:lnSpc>
                <a:spcPct val="100000"/>
              </a:lnSpc>
              <a:spcBef>
                <a:spcPts val="0"/>
              </a:spcBef>
              <a:spcAft>
                <a:spcPts val="600"/>
              </a:spcAft>
              <a:buClrTx/>
              <a:buSzTx/>
              <a:buFont typeface="Arial" panose="020B0604020202020204" pitchFamily="34" charset="0"/>
              <a:buChar char="•"/>
              <a:tabLst/>
              <a:defRPr sz="4000" b="0" i="0" u="none" strike="noStrike" cap="none" spc="0" baseline="0">
                <a:solidFill>
                  <a:srgbClr val="000000"/>
                </a:solidFill>
                <a:uFillTx/>
                <a:latin typeface="+mn-lt"/>
                <a:ea typeface="+mn-ea"/>
                <a:cs typeface="+mn-cs"/>
                <a:sym typeface="Helvetica Neue"/>
              </a:defRPr>
            </a:lvl5pPr>
            <a:lvl6pPr marL="4930775" marR="0" indent="-815975" algn="l" defTabSz="825500" rtl="0" eaLnBrk="1" latinLnBrk="0" hangingPunct="1">
              <a:lnSpc>
                <a:spcPct val="100000"/>
              </a:lnSpc>
              <a:spcBef>
                <a:spcPts val="0"/>
              </a:spcBef>
              <a:spcAft>
                <a:spcPts val="600"/>
              </a:spcAft>
              <a:buClrTx/>
              <a:buSzTx/>
              <a:buFont typeface="Courier New" panose="02070309020205020404" pitchFamily="49" charset="0"/>
              <a:buChar char="o"/>
              <a:tabLst/>
              <a:defRPr sz="4000" b="0" i="0" u="none" strike="noStrike" cap="none" spc="0" baseline="0">
                <a:solidFill>
                  <a:srgbClr val="000000"/>
                </a:solidFill>
                <a:uFillTx/>
                <a:latin typeface="+mn-lt"/>
                <a:ea typeface="+mn-ea"/>
                <a:cs typeface="+mn-cs"/>
                <a:sym typeface="Helvetica Neue"/>
              </a:defRPr>
            </a:lvl6pPr>
            <a:lvl7pPr marL="5649913" marR="0" indent="-719138" algn="l" defTabSz="825500" rtl="0" eaLnBrk="1" latinLnBrk="0" hangingPunct="1">
              <a:lnSpc>
                <a:spcPct val="100000"/>
              </a:lnSpc>
              <a:spcBef>
                <a:spcPts val="0"/>
              </a:spcBef>
              <a:spcAft>
                <a:spcPts val="600"/>
              </a:spcAft>
              <a:buClrTx/>
              <a:buSzTx/>
              <a:buFont typeface="Wingdings" panose="05000000000000000000" pitchFamily="2" charset="2"/>
              <a:buChar char="§"/>
              <a:tabLst/>
              <a:defRPr sz="4000" b="0" i="0" u="none" strike="noStrike" cap="none" spc="0" baseline="0">
                <a:solidFill>
                  <a:srgbClr val="000000"/>
                </a:solidFill>
                <a:uFillTx/>
                <a:latin typeface="+mn-lt"/>
                <a:ea typeface="+mn-ea"/>
                <a:cs typeface="+mn-cs"/>
                <a:sym typeface="Helvetica Neue"/>
              </a:defRPr>
            </a:lvl7pPr>
            <a:lvl8pPr marL="685800" marR="0" indent="0" algn="l" defTabSz="825500" rtl="0" eaLnBrk="1" latinLnBrk="0" hangingPunct="1">
              <a:lnSpc>
                <a:spcPct val="100000"/>
              </a:lnSpc>
              <a:spcBef>
                <a:spcPts val="0"/>
              </a:spcBef>
              <a:spcAft>
                <a:spcPts val="0"/>
              </a:spcAft>
              <a:buClrTx/>
              <a:buSzTx/>
              <a:buFont typeface="Arial" panose="020B0604020202020204" pitchFamily="34" charset="0"/>
              <a:buNone/>
              <a:tabLst/>
              <a:defRPr sz="5500" b="1" i="0" u="none" strike="noStrike" cap="none" spc="0" baseline="0">
                <a:solidFill>
                  <a:srgbClr val="000000"/>
                </a:solidFill>
                <a:uFillTx/>
                <a:latin typeface="+mn-lt"/>
                <a:ea typeface="+mn-ea"/>
                <a:cs typeface="+mn-cs"/>
                <a:sym typeface="Helvetica Neue"/>
              </a:defRPr>
            </a:lvl8pPr>
            <a:lvl9pPr marL="0" marR="0" indent="0" algn="l" defTabSz="825500" rtl="0" eaLnBrk="1" latinLnBrk="0" hangingPunct="1">
              <a:lnSpc>
                <a:spcPct val="100000"/>
              </a:lnSpc>
              <a:spcBef>
                <a:spcPts val="0"/>
              </a:spcBef>
              <a:spcAft>
                <a:spcPts val="0"/>
              </a:spcAft>
              <a:buClrTx/>
              <a:buSzTx/>
              <a:buFontTx/>
              <a:buNone/>
              <a:tabLst/>
              <a:defRPr sz="5500" b="1" i="0" u="none" strike="noStrike" cap="none" spc="0" baseline="0">
                <a:solidFill>
                  <a:srgbClr val="000000"/>
                </a:solidFill>
                <a:uFillTx/>
                <a:latin typeface="+mn-lt"/>
                <a:ea typeface="+mn-ea"/>
                <a:cs typeface="+mn-cs"/>
                <a:sym typeface="Helvetica Neue"/>
              </a:defRPr>
            </a:lvl9pPr>
          </a:lstStyle>
          <a:p>
            <a:pPr marL="0" indent="0" defTabSz="412750">
              <a:spcAft>
                <a:spcPts val="300"/>
              </a:spcAft>
              <a:buNone/>
              <a:defRPr/>
            </a:pPr>
            <a:r>
              <a:rPr lang="en-GB" sz="2000" kern="0" dirty="0">
                <a:latin typeface="Arial" panose="020B0604020202020204" pitchFamily="34" charset="0"/>
                <a:cs typeface="Arial" panose="020B0604020202020204" pitchFamily="34" charset="0"/>
              </a:rPr>
              <a:t>There are various ways people's voice and experience can be taken into account by the board:</a:t>
            </a:r>
          </a:p>
          <a:p>
            <a:pPr marL="0" indent="0" defTabSz="412750">
              <a:spcAft>
                <a:spcPts val="300"/>
              </a:spcAft>
              <a:buNone/>
              <a:defRPr/>
            </a:pPr>
            <a:endParaRPr lang="en-GB" sz="2000" kern="0" dirty="0">
              <a:latin typeface="Arial" panose="020B0604020202020204" pitchFamily="34" charset="0"/>
              <a:cs typeface="Arial" panose="020B0604020202020204" pitchFamily="34" charset="0"/>
            </a:endParaRPr>
          </a:p>
          <a:p>
            <a:pPr marL="285750" indent="-285750" defTabSz="412750">
              <a:lnSpc>
                <a:spcPct val="150000"/>
              </a:lnSpc>
              <a:spcAft>
                <a:spcPts val="300"/>
              </a:spcAft>
              <a:defRPr/>
            </a:pPr>
            <a:r>
              <a:rPr lang="en-GB" sz="2000" kern="0" dirty="0">
                <a:latin typeface="Arial" panose="020B0604020202020204" pitchFamily="34" charset="0"/>
                <a:cs typeface="Arial" panose="020B0604020202020204" pitchFamily="34" charset="0"/>
              </a:rPr>
              <a:t>By an individual</a:t>
            </a:r>
          </a:p>
          <a:p>
            <a:pPr marL="285750" indent="-285750" defTabSz="412750">
              <a:lnSpc>
                <a:spcPct val="150000"/>
              </a:lnSpc>
              <a:spcAft>
                <a:spcPts val="300"/>
              </a:spcAft>
              <a:defRPr/>
            </a:pPr>
            <a:r>
              <a:rPr lang="en-GB" sz="2000" kern="0" dirty="0">
                <a:latin typeface="Arial" panose="020B0604020202020204" pitchFamily="34" charset="0"/>
                <a:cs typeface="Arial" panose="020B0604020202020204" pitchFamily="34" charset="0"/>
              </a:rPr>
              <a:t>By a sub-group which runs parallel to the board</a:t>
            </a:r>
          </a:p>
          <a:p>
            <a:pPr marL="285750" indent="-285750" defTabSz="412750">
              <a:lnSpc>
                <a:spcPct val="150000"/>
              </a:lnSpc>
              <a:spcAft>
                <a:spcPts val="300"/>
              </a:spcAft>
              <a:defRPr/>
            </a:pPr>
            <a:r>
              <a:rPr lang="en-GB" sz="2000" kern="0" dirty="0">
                <a:latin typeface="Arial" panose="020B0604020202020204" pitchFamily="34" charset="0"/>
                <a:cs typeface="Arial" panose="020B0604020202020204" pitchFamily="34" charset="0"/>
              </a:rPr>
              <a:t>By links with an existing group or organisation </a:t>
            </a:r>
          </a:p>
          <a:p>
            <a:pPr marL="285750" indent="-285750" defTabSz="412750">
              <a:lnSpc>
                <a:spcPct val="150000"/>
              </a:lnSpc>
              <a:spcAft>
                <a:spcPts val="300"/>
              </a:spcAft>
              <a:defRPr/>
            </a:pPr>
            <a:r>
              <a:rPr lang="en-GB" sz="2000" kern="0" dirty="0">
                <a:latin typeface="Arial" panose="020B0604020202020204" pitchFamily="34" charset="0"/>
                <a:cs typeface="Arial" panose="020B0604020202020204" pitchFamily="34" charset="0"/>
              </a:rPr>
              <a:t>By increasing feedback to services directly</a:t>
            </a:r>
          </a:p>
          <a:p>
            <a:pPr marL="285750" indent="-285750" defTabSz="412750">
              <a:spcAft>
                <a:spcPts val="300"/>
              </a:spcAft>
              <a:defRPr/>
            </a:pPr>
            <a:endParaRPr lang="en-GB" sz="2000" kern="0" dirty="0">
              <a:latin typeface="Arial" panose="020B0604020202020204" pitchFamily="34" charset="0"/>
              <a:cs typeface="Arial" panose="020B0604020202020204" pitchFamily="34" charset="0"/>
            </a:endParaRPr>
          </a:p>
          <a:p>
            <a:pPr marL="0" indent="0" defTabSz="412750">
              <a:spcAft>
                <a:spcPts val="300"/>
              </a:spcAft>
              <a:buNone/>
              <a:defRPr/>
            </a:pPr>
            <a:r>
              <a:rPr lang="en-GB" sz="2000" kern="0" dirty="0">
                <a:latin typeface="Arial" panose="020B0604020202020204" pitchFamily="34" charset="0"/>
                <a:cs typeface="Arial" panose="020B0604020202020204" pitchFamily="34" charset="0"/>
              </a:rPr>
              <a:t>Our work to strengthen public assurance is ongoing – today we are keen to hear your thoughts on how the voices and experiences of people using same day response services, and their families and carers would be best represented at the board.</a:t>
            </a:r>
          </a:p>
          <a:p>
            <a:pPr marL="0" indent="0" defTabSz="412750">
              <a:spcAft>
                <a:spcPts val="300"/>
              </a:spcAft>
              <a:buNone/>
              <a:defRPr/>
            </a:pPr>
            <a:endParaRPr lang="en-GB" sz="2400" kern="0" dirty="0">
              <a:latin typeface="Arial" panose="020B0604020202020204" pitchFamily="34" charset="0"/>
              <a:cs typeface="Arial" panose="020B0604020202020204" pitchFamily="34" charset="0"/>
            </a:endParaRPr>
          </a:p>
        </p:txBody>
      </p:sp>
      <p:pic>
        <p:nvPicPr>
          <p:cNvPr id="4" name="Picture 3" descr="Image showing the different organisations that make up the population board including:&#10;&#10;Chair&#10;Leeds Teaching Hospitals Trust&#10;Leeds Community Healthcare&#10;Local authority&#10;Integrated Care Board in Leeds&#10;Public Health&#10;Third sector&#10;General Practice&#10;Leeds and York Partnership Foundation Trust&#10;two clinical leads&#10;Citizen rep (which is circled to highlight the area of conversation we are focussed on)">
            <a:extLst>
              <a:ext uri="{FF2B5EF4-FFF2-40B4-BE49-F238E27FC236}">
                <a16:creationId xmlns:a16="http://schemas.microsoft.com/office/drawing/2014/main" id="{5195C5B0-2992-4791-A655-9B2D4972BD54}"/>
              </a:ext>
            </a:extLst>
          </p:cNvPr>
          <p:cNvPicPr>
            <a:picLocks noChangeAspect="1"/>
          </p:cNvPicPr>
          <p:nvPr/>
        </p:nvPicPr>
        <p:blipFill>
          <a:blip r:embed="rId2"/>
          <a:stretch>
            <a:fillRect/>
          </a:stretch>
        </p:blipFill>
        <p:spPr>
          <a:xfrm>
            <a:off x="7299417" y="1486131"/>
            <a:ext cx="4521936" cy="4569180"/>
          </a:xfrm>
          <a:prstGeom prst="rect">
            <a:avLst/>
          </a:prstGeom>
        </p:spPr>
      </p:pic>
      <p:sp>
        <p:nvSpPr>
          <p:cNvPr id="8" name="Oval 7">
            <a:extLst>
              <a:ext uri="{FF2B5EF4-FFF2-40B4-BE49-F238E27FC236}">
                <a16:creationId xmlns:a16="http://schemas.microsoft.com/office/drawing/2014/main" id="{A3C36612-E0CF-4788-ACC7-BD590787D3EE}"/>
              </a:ext>
              <a:ext uri="{C183D7F6-B498-43B3-948B-1728B52AA6E4}">
                <adec:decorative xmlns:adec="http://schemas.microsoft.com/office/drawing/2017/decorative" val="1"/>
              </a:ext>
            </a:extLst>
          </p:cNvPr>
          <p:cNvSpPr/>
          <p:nvPr/>
        </p:nvSpPr>
        <p:spPr>
          <a:xfrm>
            <a:off x="10106405" y="1727505"/>
            <a:ext cx="1093517" cy="1093517"/>
          </a:xfrm>
          <a:prstGeom prst="ellipse">
            <a:avLst/>
          </a:prstGeom>
          <a:solidFill>
            <a:schemeClr val="bg1">
              <a:alpha val="0"/>
            </a:schemeClr>
          </a:solidFill>
          <a:ln w="142875" cap="flat">
            <a:solidFill>
              <a:srgbClr val="C0000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noAutofit/>
          </a:bodyPr>
          <a:lstStyle/>
          <a:p>
            <a:pPr algn="ctr" defTabSz="1219169" hangingPunct="0">
              <a:defRPr/>
            </a:pPr>
            <a:endParaRPr lang="en-GB" sz="1200" kern="0">
              <a:solidFill>
                <a:srgbClr val="5E5E5E"/>
              </a:solidFill>
              <a:latin typeface="Helvetica Neue Medium"/>
              <a:ea typeface="Helvetica Neue Medium"/>
              <a:cs typeface="Helvetica Neue Medium"/>
              <a:sym typeface="Helvetica Neue Medium"/>
            </a:endParaRPr>
          </a:p>
        </p:txBody>
      </p:sp>
    </p:spTree>
    <p:extLst>
      <p:ext uri="{BB962C8B-B14F-4D97-AF65-F5344CB8AC3E}">
        <p14:creationId xmlns:p14="http://schemas.microsoft.com/office/powerpoint/2010/main" val="853223557"/>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44F2E34-7679-46CB-9B4C-022B8C4BD4F7}"/>
              </a:ext>
            </a:extLst>
          </p:cNvPr>
          <p:cNvSpPr>
            <a:spLocks noGrp="1"/>
          </p:cNvSpPr>
          <p:nvPr>
            <p:ph type="title"/>
          </p:nvPr>
        </p:nvSpPr>
        <p:spPr/>
        <p:txBody>
          <a:bodyPr>
            <a:noAutofit/>
          </a:bodyPr>
          <a:lstStyle/>
          <a:p>
            <a:r>
              <a:rPr lang="en-GB" sz="3300" dirty="0"/>
              <a:t>Public representation and assurance (4)</a:t>
            </a:r>
          </a:p>
        </p:txBody>
      </p:sp>
      <p:sp>
        <p:nvSpPr>
          <p:cNvPr id="3" name="Text Placeholder 6">
            <a:extLst>
              <a:ext uri="{FF2B5EF4-FFF2-40B4-BE49-F238E27FC236}">
                <a16:creationId xmlns:a16="http://schemas.microsoft.com/office/drawing/2014/main" id="{D5C5FD3A-E4B3-4F42-9375-1C54E5B02D4C}"/>
              </a:ext>
            </a:extLst>
          </p:cNvPr>
          <p:cNvSpPr txBox="1">
            <a:spLocks/>
          </p:cNvSpPr>
          <p:nvPr/>
        </p:nvSpPr>
        <p:spPr>
          <a:xfrm>
            <a:off x="457200" y="1950720"/>
            <a:ext cx="6964680" cy="4648423"/>
          </a:xfrm>
          <a:prstGeom prst="rect">
            <a:avLst/>
          </a:prstGeom>
        </p:spPr>
        <p:txBody>
          <a:bodyPr/>
          <a:lstStyle>
            <a:lvl1pPr marL="571500" marR="0" indent="-571500" algn="l" defTabSz="825500" rtl="0" eaLnBrk="1" latinLnBrk="0" hangingPunct="1">
              <a:lnSpc>
                <a:spcPct val="100000"/>
              </a:lnSpc>
              <a:spcBef>
                <a:spcPts val="0"/>
              </a:spcBef>
              <a:spcAft>
                <a:spcPts val="600"/>
              </a:spcAft>
              <a:buClrTx/>
              <a:buSzTx/>
              <a:buFont typeface="Arial" panose="020B0604020202020204" pitchFamily="34" charset="0"/>
              <a:buChar char="•"/>
              <a:tabLst/>
              <a:defRPr sz="4000" b="0" i="0" u="none" strike="noStrike" cap="none" spc="0" baseline="0">
                <a:solidFill>
                  <a:srgbClr val="000000"/>
                </a:solidFill>
                <a:uFillTx/>
                <a:latin typeface="+mn-lt"/>
                <a:ea typeface="+mn-ea"/>
                <a:cs typeface="+mn-cs"/>
                <a:sym typeface="Helvetica Neue"/>
              </a:defRPr>
            </a:lvl1pPr>
            <a:lvl2pPr marL="685800" marR="0" indent="-685800" algn="l" defTabSz="825500" rtl="0" eaLnBrk="1" latinLnBrk="0" hangingPunct="1">
              <a:lnSpc>
                <a:spcPct val="100000"/>
              </a:lnSpc>
              <a:spcBef>
                <a:spcPts val="0"/>
              </a:spcBef>
              <a:spcAft>
                <a:spcPts val="0"/>
              </a:spcAft>
              <a:buClrTx/>
              <a:buSzTx/>
              <a:buFont typeface="Arial" panose="020B0604020202020204" pitchFamily="34" charset="0"/>
              <a:buChar char="•"/>
              <a:tabLst/>
              <a:defRPr sz="4000" b="0" i="0" u="none" strike="noStrike" cap="none" spc="0" baseline="0">
                <a:solidFill>
                  <a:srgbClr val="000000"/>
                </a:solidFill>
                <a:uFillTx/>
                <a:latin typeface="+mn-lt"/>
                <a:ea typeface="+mn-ea"/>
                <a:cs typeface="+mn-cs"/>
                <a:sym typeface="Helvetica Neue"/>
              </a:defRPr>
            </a:lvl2pPr>
            <a:lvl3pPr marL="2155825" marR="0" indent="-685800" algn="l" defTabSz="825500" rtl="0" eaLnBrk="1" latinLnBrk="0" hangingPunct="1">
              <a:lnSpc>
                <a:spcPct val="100000"/>
              </a:lnSpc>
              <a:spcBef>
                <a:spcPts val="0"/>
              </a:spcBef>
              <a:spcAft>
                <a:spcPts val="600"/>
              </a:spcAft>
              <a:buClrTx/>
              <a:buSzTx/>
              <a:buFont typeface="Courier New" panose="02070309020205020404" pitchFamily="49" charset="0"/>
              <a:buChar char="o"/>
              <a:tabLst/>
              <a:defRPr sz="4000" b="0" i="0" u="none" strike="noStrike" cap="none" spc="0" baseline="0">
                <a:solidFill>
                  <a:srgbClr val="000000"/>
                </a:solidFill>
                <a:uFillTx/>
                <a:latin typeface="+mn-lt"/>
                <a:ea typeface="+mn-ea"/>
                <a:cs typeface="+mn-cs"/>
                <a:sym typeface="Helvetica Neue"/>
              </a:defRPr>
            </a:lvl3pPr>
            <a:lvl4pPr marL="3233738" marR="0" indent="-817563" algn="l" defTabSz="825500" rtl="0" eaLnBrk="1" latinLnBrk="0" hangingPunct="1">
              <a:lnSpc>
                <a:spcPct val="100000"/>
              </a:lnSpc>
              <a:spcBef>
                <a:spcPts val="0"/>
              </a:spcBef>
              <a:spcAft>
                <a:spcPts val="600"/>
              </a:spcAft>
              <a:buClrTx/>
              <a:buSzTx/>
              <a:buFont typeface="Wingdings" panose="05000000000000000000" pitchFamily="2" charset="2"/>
              <a:buChar char="§"/>
              <a:tabLst>
                <a:tab pos="1698625" algn="l"/>
              </a:tabLst>
              <a:defRPr sz="4000" b="0" i="0" u="none" strike="noStrike" cap="none" spc="0" baseline="0">
                <a:solidFill>
                  <a:srgbClr val="000000"/>
                </a:solidFill>
                <a:uFillTx/>
                <a:latin typeface="+mn-lt"/>
                <a:ea typeface="+mn-ea"/>
                <a:cs typeface="+mn-cs"/>
                <a:sym typeface="Helvetica Neue"/>
              </a:defRPr>
            </a:lvl4pPr>
            <a:lvl5pPr marL="4081463" marR="0" indent="-685800" algn="l" defTabSz="825500" rtl="0" eaLnBrk="1" latinLnBrk="0" hangingPunct="1">
              <a:lnSpc>
                <a:spcPct val="100000"/>
              </a:lnSpc>
              <a:spcBef>
                <a:spcPts val="0"/>
              </a:spcBef>
              <a:spcAft>
                <a:spcPts val="600"/>
              </a:spcAft>
              <a:buClrTx/>
              <a:buSzTx/>
              <a:buFont typeface="Arial" panose="020B0604020202020204" pitchFamily="34" charset="0"/>
              <a:buChar char="•"/>
              <a:tabLst/>
              <a:defRPr sz="4000" b="0" i="0" u="none" strike="noStrike" cap="none" spc="0" baseline="0">
                <a:solidFill>
                  <a:srgbClr val="000000"/>
                </a:solidFill>
                <a:uFillTx/>
                <a:latin typeface="+mn-lt"/>
                <a:ea typeface="+mn-ea"/>
                <a:cs typeface="+mn-cs"/>
                <a:sym typeface="Helvetica Neue"/>
              </a:defRPr>
            </a:lvl5pPr>
            <a:lvl6pPr marL="4930775" marR="0" indent="-815975" algn="l" defTabSz="825500" rtl="0" eaLnBrk="1" latinLnBrk="0" hangingPunct="1">
              <a:lnSpc>
                <a:spcPct val="100000"/>
              </a:lnSpc>
              <a:spcBef>
                <a:spcPts val="0"/>
              </a:spcBef>
              <a:spcAft>
                <a:spcPts val="600"/>
              </a:spcAft>
              <a:buClrTx/>
              <a:buSzTx/>
              <a:buFont typeface="Courier New" panose="02070309020205020404" pitchFamily="49" charset="0"/>
              <a:buChar char="o"/>
              <a:tabLst/>
              <a:defRPr sz="4000" b="0" i="0" u="none" strike="noStrike" cap="none" spc="0" baseline="0">
                <a:solidFill>
                  <a:srgbClr val="000000"/>
                </a:solidFill>
                <a:uFillTx/>
                <a:latin typeface="+mn-lt"/>
                <a:ea typeface="+mn-ea"/>
                <a:cs typeface="+mn-cs"/>
                <a:sym typeface="Helvetica Neue"/>
              </a:defRPr>
            </a:lvl6pPr>
            <a:lvl7pPr marL="5649913" marR="0" indent="-719138" algn="l" defTabSz="825500" rtl="0" eaLnBrk="1" latinLnBrk="0" hangingPunct="1">
              <a:lnSpc>
                <a:spcPct val="100000"/>
              </a:lnSpc>
              <a:spcBef>
                <a:spcPts val="0"/>
              </a:spcBef>
              <a:spcAft>
                <a:spcPts val="600"/>
              </a:spcAft>
              <a:buClrTx/>
              <a:buSzTx/>
              <a:buFont typeface="Wingdings" panose="05000000000000000000" pitchFamily="2" charset="2"/>
              <a:buChar char="§"/>
              <a:tabLst/>
              <a:defRPr sz="4000" b="0" i="0" u="none" strike="noStrike" cap="none" spc="0" baseline="0">
                <a:solidFill>
                  <a:srgbClr val="000000"/>
                </a:solidFill>
                <a:uFillTx/>
                <a:latin typeface="+mn-lt"/>
                <a:ea typeface="+mn-ea"/>
                <a:cs typeface="+mn-cs"/>
                <a:sym typeface="Helvetica Neue"/>
              </a:defRPr>
            </a:lvl7pPr>
            <a:lvl8pPr marL="685800" marR="0" indent="0" algn="l" defTabSz="825500" rtl="0" eaLnBrk="1" latinLnBrk="0" hangingPunct="1">
              <a:lnSpc>
                <a:spcPct val="100000"/>
              </a:lnSpc>
              <a:spcBef>
                <a:spcPts val="0"/>
              </a:spcBef>
              <a:spcAft>
                <a:spcPts val="0"/>
              </a:spcAft>
              <a:buClrTx/>
              <a:buSzTx/>
              <a:buFont typeface="Arial" panose="020B0604020202020204" pitchFamily="34" charset="0"/>
              <a:buNone/>
              <a:tabLst/>
              <a:defRPr sz="5500" b="1" i="0" u="none" strike="noStrike" cap="none" spc="0" baseline="0">
                <a:solidFill>
                  <a:srgbClr val="000000"/>
                </a:solidFill>
                <a:uFillTx/>
                <a:latin typeface="+mn-lt"/>
                <a:ea typeface="+mn-ea"/>
                <a:cs typeface="+mn-cs"/>
                <a:sym typeface="Helvetica Neue"/>
              </a:defRPr>
            </a:lvl8pPr>
            <a:lvl9pPr marL="0" marR="0" indent="0" algn="l" defTabSz="825500" rtl="0" eaLnBrk="1" latinLnBrk="0" hangingPunct="1">
              <a:lnSpc>
                <a:spcPct val="100000"/>
              </a:lnSpc>
              <a:spcBef>
                <a:spcPts val="0"/>
              </a:spcBef>
              <a:spcAft>
                <a:spcPts val="0"/>
              </a:spcAft>
              <a:buClrTx/>
              <a:buSzTx/>
              <a:buFontTx/>
              <a:buNone/>
              <a:tabLst/>
              <a:defRPr sz="5500" b="1" i="0" u="none" strike="noStrike" cap="none" spc="0" baseline="0">
                <a:solidFill>
                  <a:srgbClr val="000000"/>
                </a:solidFill>
                <a:uFillTx/>
                <a:latin typeface="+mn-lt"/>
                <a:ea typeface="+mn-ea"/>
                <a:cs typeface="+mn-cs"/>
                <a:sym typeface="Helvetica Neue"/>
              </a:defRPr>
            </a:lvl9pPr>
          </a:lstStyle>
          <a:p>
            <a:pPr marL="0" indent="0" defTabSz="412750">
              <a:spcAft>
                <a:spcPts val="300"/>
              </a:spcAft>
              <a:buNone/>
              <a:defRPr/>
            </a:pPr>
            <a:r>
              <a:rPr lang="en-GB" sz="3000" b="1" kern="0" dirty="0">
                <a:latin typeface="Arial" panose="020B0604020202020204" pitchFamily="34" charset="0"/>
                <a:cs typeface="Arial" panose="020B0604020202020204" pitchFamily="34" charset="0"/>
              </a:rPr>
              <a:t>Discussion space</a:t>
            </a:r>
          </a:p>
          <a:p>
            <a:pPr marL="0" indent="0" defTabSz="412750">
              <a:spcAft>
                <a:spcPts val="300"/>
              </a:spcAft>
              <a:buNone/>
              <a:defRPr/>
            </a:pPr>
            <a:endParaRPr lang="en-GB" sz="2000" b="1" kern="0" dirty="0">
              <a:latin typeface="Arial" panose="020B0604020202020204" pitchFamily="34" charset="0"/>
              <a:cs typeface="Arial" panose="020B0604020202020204" pitchFamily="34" charset="0"/>
            </a:endParaRPr>
          </a:p>
          <a:p>
            <a:pPr marL="285750" indent="-285750" defTabSz="1219169" hangingPunct="0">
              <a:spcAft>
                <a:spcPts val="0"/>
              </a:spcAft>
              <a:defRPr/>
            </a:pPr>
            <a:r>
              <a:rPr lang="en-GB" sz="2700" kern="0" dirty="0">
                <a:latin typeface="Arial" panose="020B0604020202020204" pitchFamily="34" charset="0"/>
                <a:cs typeface="Arial" panose="020B0604020202020204" pitchFamily="34" charset="0"/>
              </a:rPr>
              <a:t>What would good public representation look like for you?</a:t>
            </a:r>
          </a:p>
          <a:p>
            <a:pPr marL="0" indent="0" algn="ctr" defTabSz="1219169" hangingPunct="0">
              <a:spcAft>
                <a:spcPts val="0"/>
              </a:spcAft>
              <a:buNone/>
              <a:defRPr/>
            </a:pPr>
            <a:endParaRPr lang="en-GB" sz="2000" kern="0" dirty="0">
              <a:latin typeface="Arial" panose="020B0604020202020204" pitchFamily="34" charset="0"/>
              <a:cs typeface="Arial" panose="020B0604020202020204" pitchFamily="34" charset="0"/>
            </a:endParaRPr>
          </a:p>
          <a:p>
            <a:pPr marL="285750" indent="-285750" defTabSz="1219169" hangingPunct="0">
              <a:spcAft>
                <a:spcPts val="0"/>
              </a:spcAft>
              <a:defRPr/>
            </a:pPr>
            <a:r>
              <a:rPr lang="en-GB" sz="2700" kern="0" dirty="0">
                <a:latin typeface="Arial" panose="020B0604020202020204" pitchFamily="34" charset="0"/>
                <a:cs typeface="Arial" panose="020B0604020202020204" pitchFamily="34" charset="0"/>
                <a:sym typeface="Helvetica Neue Medium"/>
              </a:rPr>
              <a:t>What would make you feel confident that we are listening, acting and feeding back?</a:t>
            </a:r>
          </a:p>
          <a:p>
            <a:pPr marL="285750" indent="-285750" defTabSz="1219169" hangingPunct="0">
              <a:spcAft>
                <a:spcPts val="0"/>
              </a:spcAft>
              <a:defRPr/>
            </a:pPr>
            <a:endParaRPr lang="en-GB" sz="2000" kern="0" dirty="0">
              <a:latin typeface="Arial" panose="020B0604020202020204" pitchFamily="34" charset="0"/>
              <a:cs typeface="Arial" panose="020B0604020202020204" pitchFamily="34" charset="0"/>
              <a:sym typeface="Helvetica Neue Medium"/>
            </a:endParaRPr>
          </a:p>
          <a:p>
            <a:pPr marL="0" indent="0" defTabSz="412750">
              <a:spcAft>
                <a:spcPts val="300"/>
              </a:spcAft>
              <a:buNone/>
              <a:defRPr/>
            </a:pPr>
            <a:endParaRPr lang="en-GB" sz="2700" kern="0" dirty="0">
              <a:latin typeface="Arial" panose="020B0604020202020204" pitchFamily="34" charset="0"/>
              <a:cs typeface="Arial" panose="020B0604020202020204" pitchFamily="34" charset="0"/>
            </a:endParaRPr>
          </a:p>
          <a:p>
            <a:pPr marL="0" indent="0" defTabSz="412750">
              <a:spcAft>
                <a:spcPts val="300"/>
              </a:spcAft>
              <a:buNone/>
              <a:defRPr/>
            </a:pPr>
            <a:endParaRPr lang="en-GB" sz="2400" kern="0" dirty="0">
              <a:latin typeface="Arial" panose="020B0604020202020204" pitchFamily="34" charset="0"/>
              <a:cs typeface="Arial" panose="020B0604020202020204" pitchFamily="34" charset="0"/>
            </a:endParaRPr>
          </a:p>
          <a:p>
            <a:pPr marL="0" indent="0" defTabSz="412750">
              <a:spcAft>
                <a:spcPts val="300"/>
              </a:spcAft>
              <a:buNone/>
              <a:defRPr/>
            </a:pPr>
            <a:endParaRPr lang="en-GB" sz="2400" kern="0" dirty="0">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EB52B19D-B721-54F2-A268-3928E50E057A}"/>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7678789" y="1950720"/>
            <a:ext cx="4056011" cy="3542434"/>
          </a:xfrm>
          <a:prstGeom prst="rect">
            <a:avLst/>
          </a:prstGeom>
        </p:spPr>
      </p:pic>
    </p:spTree>
    <p:extLst>
      <p:ext uri="{BB962C8B-B14F-4D97-AF65-F5344CB8AC3E}">
        <p14:creationId xmlns:p14="http://schemas.microsoft.com/office/powerpoint/2010/main" val="2702390410"/>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6D5EABD-7115-BD9A-24ED-65C4E8C4F46B}"/>
              </a:ext>
            </a:extLst>
          </p:cNvPr>
          <p:cNvSpPr>
            <a:spLocks noGrp="1"/>
          </p:cNvSpPr>
          <p:nvPr>
            <p:ph type="title"/>
          </p:nvPr>
        </p:nvSpPr>
        <p:spPr/>
        <p:txBody>
          <a:bodyPr>
            <a:normAutofit fontScale="90000"/>
          </a:bodyPr>
          <a:lstStyle/>
          <a:p>
            <a:r>
              <a:rPr lang="en-GB" sz="3600" dirty="0">
                <a:solidFill>
                  <a:schemeClr val="accent1"/>
                </a:solidFill>
              </a:rPr>
              <a:t>Any final thoughts or questions?</a:t>
            </a:r>
            <a:br>
              <a:rPr lang="en-GB" sz="3600" dirty="0">
                <a:solidFill>
                  <a:schemeClr val="accent1"/>
                </a:solidFill>
              </a:rPr>
            </a:br>
            <a:endParaRPr lang="en-GB" dirty="0"/>
          </a:p>
        </p:txBody>
      </p:sp>
      <p:pic>
        <p:nvPicPr>
          <p:cNvPr id="1026" name="Picture 2">
            <a:extLst>
              <a:ext uri="{FF2B5EF4-FFF2-40B4-BE49-F238E27FC236}">
                <a16:creationId xmlns:a16="http://schemas.microsoft.com/office/drawing/2014/main" id="{36970596-7A85-0B05-C77C-47C1BA655088}"/>
              </a:ext>
              <a:ext uri="{C183D7F6-B498-43B3-948B-1728B52AA6E4}">
                <adec:decorative xmlns:adec="http://schemas.microsoft.com/office/drawing/2017/decorative" val="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8064" y="1901779"/>
            <a:ext cx="5195871" cy="30544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3613891"/>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44F2E34-7679-46CB-9B4C-022B8C4BD4F7}"/>
              </a:ext>
            </a:extLst>
          </p:cNvPr>
          <p:cNvSpPr>
            <a:spLocks noGrp="1"/>
          </p:cNvSpPr>
          <p:nvPr>
            <p:ph type="title"/>
          </p:nvPr>
        </p:nvSpPr>
        <p:spPr>
          <a:xfrm>
            <a:off x="527048" y="396379"/>
            <a:ext cx="10985503" cy="617340"/>
          </a:xfrm>
        </p:spPr>
        <p:txBody>
          <a:bodyPr>
            <a:noAutofit/>
          </a:bodyPr>
          <a:lstStyle/>
          <a:p>
            <a:r>
              <a:rPr lang="en-GB" sz="3300" dirty="0"/>
              <a:t>Next steps</a:t>
            </a:r>
          </a:p>
        </p:txBody>
      </p:sp>
      <p:sp>
        <p:nvSpPr>
          <p:cNvPr id="6" name="Text Placeholder 6">
            <a:extLst>
              <a:ext uri="{FF2B5EF4-FFF2-40B4-BE49-F238E27FC236}">
                <a16:creationId xmlns:a16="http://schemas.microsoft.com/office/drawing/2014/main" id="{F5C14773-6859-4F04-BA87-0AE63D759BB1}"/>
              </a:ext>
            </a:extLst>
          </p:cNvPr>
          <p:cNvSpPr txBox="1">
            <a:spLocks/>
          </p:cNvSpPr>
          <p:nvPr/>
        </p:nvSpPr>
        <p:spPr>
          <a:xfrm>
            <a:off x="563958" y="1361661"/>
            <a:ext cx="10911682" cy="5080911"/>
          </a:xfrm>
          <a:prstGeom prst="rect">
            <a:avLst/>
          </a:prstGeom>
        </p:spPr>
        <p:txBody>
          <a:bodyPr/>
          <a:lstStyle>
            <a:lvl1pPr marL="571500" marR="0" indent="-571500" algn="l" defTabSz="825500" rtl="0" eaLnBrk="1" latinLnBrk="0" hangingPunct="1">
              <a:lnSpc>
                <a:spcPct val="100000"/>
              </a:lnSpc>
              <a:spcBef>
                <a:spcPts val="0"/>
              </a:spcBef>
              <a:spcAft>
                <a:spcPts val="600"/>
              </a:spcAft>
              <a:buClrTx/>
              <a:buSzTx/>
              <a:buFont typeface="Arial" panose="020B0604020202020204" pitchFamily="34" charset="0"/>
              <a:buChar char="•"/>
              <a:tabLst/>
              <a:defRPr sz="4000" b="0" i="0" u="none" strike="noStrike" cap="none" spc="0" baseline="0">
                <a:solidFill>
                  <a:srgbClr val="000000"/>
                </a:solidFill>
                <a:uFillTx/>
                <a:latin typeface="+mn-lt"/>
                <a:ea typeface="+mn-ea"/>
                <a:cs typeface="+mn-cs"/>
                <a:sym typeface="Helvetica Neue"/>
              </a:defRPr>
            </a:lvl1pPr>
            <a:lvl2pPr marL="685800" marR="0" indent="-685800" algn="l" defTabSz="825500" rtl="0" eaLnBrk="1" latinLnBrk="0" hangingPunct="1">
              <a:lnSpc>
                <a:spcPct val="100000"/>
              </a:lnSpc>
              <a:spcBef>
                <a:spcPts val="0"/>
              </a:spcBef>
              <a:spcAft>
                <a:spcPts val="0"/>
              </a:spcAft>
              <a:buClrTx/>
              <a:buSzTx/>
              <a:buFont typeface="Arial" panose="020B0604020202020204" pitchFamily="34" charset="0"/>
              <a:buChar char="•"/>
              <a:tabLst/>
              <a:defRPr sz="4000" b="0" i="0" u="none" strike="noStrike" cap="none" spc="0" baseline="0">
                <a:solidFill>
                  <a:srgbClr val="000000"/>
                </a:solidFill>
                <a:uFillTx/>
                <a:latin typeface="+mn-lt"/>
                <a:ea typeface="+mn-ea"/>
                <a:cs typeface="+mn-cs"/>
                <a:sym typeface="Helvetica Neue"/>
              </a:defRPr>
            </a:lvl2pPr>
            <a:lvl3pPr marL="2155825" marR="0" indent="-685800" algn="l" defTabSz="825500" rtl="0" eaLnBrk="1" latinLnBrk="0" hangingPunct="1">
              <a:lnSpc>
                <a:spcPct val="100000"/>
              </a:lnSpc>
              <a:spcBef>
                <a:spcPts val="0"/>
              </a:spcBef>
              <a:spcAft>
                <a:spcPts val="600"/>
              </a:spcAft>
              <a:buClrTx/>
              <a:buSzTx/>
              <a:buFont typeface="Courier New" panose="02070309020205020404" pitchFamily="49" charset="0"/>
              <a:buChar char="o"/>
              <a:tabLst/>
              <a:defRPr sz="4000" b="0" i="0" u="none" strike="noStrike" cap="none" spc="0" baseline="0">
                <a:solidFill>
                  <a:srgbClr val="000000"/>
                </a:solidFill>
                <a:uFillTx/>
                <a:latin typeface="+mn-lt"/>
                <a:ea typeface="+mn-ea"/>
                <a:cs typeface="+mn-cs"/>
                <a:sym typeface="Helvetica Neue"/>
              </a:defRPr>
            </a:lvl3pPr>
            <a:lvl4pPr marL="3233738" marR="0" indent="-817563" algn="l" defTabSz="825500" rtl="0" eaLnBrk="1" latinLnBrk="0" hangingPunct="1">
              <a:lnSpc>
                <a:spcPct val="100000"/>
              </a:lnSpc>
              <a:spcBef>
                <a:spcPts val="0"/>
              </a:spcBef>
              <a:spcAft>
                <a:spcPts val="600"/>
              </a:spcAft>
              <a:buClrTx/>
              <a:buSzTx/>
              <a:buFont typeface="Wingdings" panose="05000000000000000000" pitchFamily="2" charset="2"/>
              <a:buChar char="§"/>
              <a:tabLst>
                <a:tab pos="1698625" algn="l"/>
              </a:tabLst>
              <a:defRPr sz="4000" b="0" i="0" u="none" strike="noStrike" cap="none" spc="0" baseline="0">
                <a:solidFill>
                  <a:srgbClr val="000000"/>
                </a:solidFill>
                <a:uFillTx/>
                <a:latin typeface="+mn-lt"/>
                <a:ea typeface="+mn-ea"/>
                <a:cs typeface="+mn-cs"/>
                <a:sym typeface="Helvetica Neue"/>
              </a:defRPr>
            </a:lvl4pPr>
            <a:lvl5pPr marL="4081463" marR="0" indent="-685800" algn="l" defTabSz="825500" rtl="0" eaLnBrk="1" latinLnBrk="0" hangingPunct="1">
              <a:lnSpc>
                <a:spcPct val="100000"/>
              </a:lnSpc>
              <a:spcBef>
                <a:spcPts val="0"/>
              </a:spcBef>
              <a:spcAft>
                <a:spcPts val="600"/>
              </a:spcAft>
              <a:buClrTx/>
              <a:buSzTx/>
              <a:buFont typeface="Arial" panose="020B0604020202020204" pitchFamily="34" charset="0"/>
              <a:buChar char="•"/>
              <a:tabLst/>
              <a:defRPr sz="4000" b="0" i="0" u="none" strike="noStrike" cap="none" spc="0" baseline="0">
                <a:solidFill>
                  <a:srgbClr val="000000"/>
                </a:solidFill>
                <a:uFillTx/>
                <a:latin typeface="+mn-lt"/>
                <a:ea typeface="+mn-ea"/>
                <a:cs typeface="+mn-cs"/>
                <a:sym typeface="Helvetica Neue"/>
              </a:defRPr>
            </a:lvl5pPr>
            <a:lvl6pPr marL="4930775" marR="0" indent="-815975" algn="l" defTabSz="825500" rtl="0" eaLnBrk="1" latinLnBrk="0" hangingPunct="1">
              <a:lnSpc>
                <a:spcPct val="100000"/>
              </a:lnSpc>
              <a:spcBef>
                <a:spcPts val="0"/>
              </a:spcBef>
              <a:spcAft>
                <a:spcPts val="600"/>
              </a:spcAft>
              <a:buClrTx/>
              <a:buSzTx/>
              <a:buFont typeface="Courier New" panose="02070309020205020404" pitchFamily="49" charset="0"/>
              <a:buChar char="o"/>
              <a:tabLst/>
              <a:defRPr sz="4000" b="0" i="0" u="none" strike="noStrike" cap="none" spc="0" baseline="0">
                <a:solidFill>
                  <a:srgbClr val="000000"/>
                </a:solidFill>
                <a:uFillTx/>
                <a:latin typeface="+mn-lt"/>
                <a:ea typeface="+mn-ea"/>
                <a:cs typeface="+mn-cs"/>
                <a:sym typeface="Helvetica Neue"/>
              </a:defRPr>
            </a:lvl6pPr>
            <a:lvl7pPr marL="5649913" marR="0" indent="-719138" algn="l" defTabSz="825500" rtl="0" eaLnBrk="1" latinLnBrk="0" hangingPunct="1">
              <a:lnSpc>
                <a:spcPct val="100000"/>
              </a:lnSpc>
              <a:spcBef>
                <a:spcPts val="0"/>
              </a:spcBef>
              <a:spcAft>
                <a:spcPts val="600"/>
              </a:spcAft>
              <a:buClrTx/>
              <a:buSzTx/>
              <a:buFont typeface="Wingdings" panose="05000000000000000000" pitchFamily="2" charset="2"/>
              <a:buChar char="§"/>
              <a:tabLst/>
              <a:defRPr sz="4000" b="0" i="0" u="none" strike="noStrike" cap="none" spc="0" baseline="0">
                <a:solidFill>
                  <a:srgbClr val="000000"/>
                </a:solidFill>
                <a:uFillTx/>
                <a:latin typeface="+mn-lt"/>
                <a:ea typeface="+mn-ea"/>
                <a:cs typeface="+mn-cs"/>
                <a:sym typeface="Helvetica Neue"/>
              </a:defRPr>
            </a:lvl7pPr>
            <a:lvl8pPr marL="685800" marR="0" indent="0" algn="l" defTabSz="825500" rtl="0" eaLnBrk="1" latinLnBrk="0" hangingPunct="1">
              <a:lnSpc>
                <a:spcPct val="100000"/>
              </a:lnSpc>
              <a:spcBef>
                <a:spcPts val="0"/>
              </a:spcBef>
              <a:spcAft>
                <a:spcPts val="0"/>
              </a:spcAft>
              <a:buClrTx/>
              <a:buSzTx/>
              <a:buFont typeface="Arial" panose="020B0604020202020204" pitchFamily="34" charset="0"/>
              <a:buNone/>
              <a:tabLst/>
              <a:defRPr sz="5500" b="1" i="0" u="none" strike="noStrike" cap="none" spc="0" baseline="0">
                <a:solidFill>
                  <a:srgbClr val="000000"/>
                </a:solidFill>
                <a:uFillTx/>
                <a:latin typeface="+mn-lt"/>
                <a:ea typeface="+mn-ea"/>
                <a:cs typeface="+mn-cs"/>
                <a:sym typeface="Helvetica Neue"/>
              </a:defRPr>
            </a:lvl8pPr>
            <a:lvl9pPr marL="0" marR="0" indent="0" algn="l" defTabSz="825500" rtl="0" eaLnBrk="1" latinLnBrk="0" hangingPunct="1">
              <a:lnSpc>
                <a:spcPct val="100000"/>
              </a:lnSpc>
              <a:spcBef>
                <a:spcPts val="0"/>
              </a:spcBef>
              <a:spcAft>
                <a:spcPts val="0"/>
              </a:spcAft>
              <a:buClrTx/>
              <a:buSzTx/>
              <a:buFontTx/>
              <a:buNone/>
              <a:tabLst/>
              <a:defRPr sz="5500" b="1" i="0" u="none" strike="noStrike" cap="none" spc="0" baseline="0">
                <a:solidFill>
                  <a:srgbClr val="000000"/>
                </a:solidFill>
                <a:uFillTx/>
                <a:latin typeface="+mn-lt"/>
                <a:ea typeface="+mn-ea"/>
                <a:cs typeface="+mn-cs"/>
                <a:sym typeface="Helvetica Neue"/>
              </a:defRPr>
            </a:lvl9pPr>
          </a:lstStyle>
          <a:p>
            <a:pPr marL="285750" indent="-285750" defTabSz="412750">
              <a:spcAft>
                <a:spcPts val="300"/>
              </a:spcAft>
              <a:defRPr/>
            </a:pPr>
            <a:r>
              <a:rPr lang="en-GB" sz="2400" kern="0" dirty="0">
                <a:latin typeface="Arial" panose="020B0604020202020204" pitchFamily="34" charset="0"/>
                <a:cs typeface="Arial" panose="020B0604020202020204" pitchFamily="34" charset="0"/>
              </a:rPr>
              <a:t>We plan to add a copy of this recording to the same day response webpage: </a:t>
            </a:r>
          </a:p>
          <a:p>
            <a:pPr marL="0" indent="0" defTabSz="412750">
              <a:spcAft>
                <a:spcPts val="300"/>
              </a:spcAft>
              <a:buNone/>
              <a:defRPr/>
            </a:pPr>
            <a:r>
              <a:rPr lang="en-GB" sz="2400" dirty="0"/>
              <a:t>	</a:t>
            </a:r>
            <a:r>
              <a:rPr lang="en-GB" sz="2400" dirty="0">
                <a:hlinkClick r:id="rId2"/>
              </a:rPr>
              <a:t>https://www.healthandcareleeds.org/have-your-say/shape-the-future/populations/same-day-response/</a:t>
            </a:r>
            <a:r>
              <a:rPr lang="en-GB" sz="2400" dirty="0"/>
              <a:t> </a:t>
            </a:r>
            <a:endParaRPr lang="en-GB" sz="2000" dirty="0"/>
          </a:p>
          <a:p>
            <a:pPr defTabSz="412750">
              <a:spcAft>
                <a:spcPts val="300"/>
              </a:spcAft>
              <a:defRPr/>
            </a:pPr>
            <a:r>
              <a:rPr lang="en-GB" sz="2400" kern="0" dirty="0">
                <a:latin typeface="Arial" panose="020B0604020202020204" pitchFamily="34" charset="0"/>
                <a:cs typeface="Arial" panose="020B0604020202020204" pitchFamily="34" charset="0"/>
              </a:rPr>
              <a:t>We will send out the slides and an evaluation survey of this workshop</a:t>
            </a:r>
          </a:p>
          <a:p>
            <a:pPr marL="0" indent="0" defTabSz="412750">
              <a:spcAft>
                <a:spcPts val="300"/>
              </a:spcAft>
              <a:buNone/>
              <a:defRPr/>
            </a:pPr>
            <a:endParaRPr lang="en-GB" sz="1000" kern="0" dirty="0">
              <a:latin typeface="Arial" panose="020B0604020202020204" pitchFamily="34" charset="0"/>
              <a:cs typeface="Arial" panose="020B0604020202020204" pitchFamily="34" charset="0"/>
            </a:endParaRPr>
          </a:p>
          <a:p>
            <a:pPr marL="285750" indent="-285750" defTabSz="412750">
              <a:spcAft>
                <a:spcPts val="300"/>
              </a:spcAft>
            </a:pPr>
            <a:r>
              <a:rPr lang="en-GB" sz="2400" kern="0" dirty="0">
                <a:latin typeface="Arial" panose="020B0604020202020204" pitchFamily="34" charset="0"/>
                <a:cs typeface="Arial" panose="020B0604020202020204" pitchFamily="34" charset="0"/>
              </a:rPr>
              <a:t>We'll use today's feedback to update the insight report where appropriate </a:t>
            </a:r>
          </a:p>
          <a:p>
            <a:pPr marL="285750" indent="-285750" defTabSz="412750">
              <a:spcAft>
                <a:spcPts val="300"/>
              </a:spcAft>
            </a:pPr>
            <a:endParaRPr lang="en-GB" sz="1000" kern="0" dirty="0">
              <a:latin typeface="Arial" panose="020B0604020202020204" pitchFamily="34" charset="0"/>
              <a:cs typeface="Arial" panose="020B0604020202020204" pitchFamily="34" charset="0"/>
            </a:endParaRPr>
          </a:p>
          <a:p>
            <a:pPr marL="285750" indent="-285750" defTabSz="412750">
              <a:spcAft>
                <a:spcPts val="300"/>
              </a:spcAft>
              <a:defRPr/>
            </a:pPr>
            <a:r>
              <a:rPr lang="en-GB" sz="2400" kern="0" dirty="0">
                <a:latin typeface="Arial" panose="020B0604020202020204" pitchFamily="34" charset="0"/>
                <a:cs typeface="Arial" panose="020B0604020202020204" pitchFamily="34" charset="0"/>
              </a:rPr>
              <a:t>We'll use today's feedback to help develop our approach to representation </a:t>
            </a:r>
          </a:p>
          <a:p>
            <a:pPr marL="285750" indent="-285750" defTabSz="412750">
              <a:spcAft>
                <a:spcPts val="300"/>
              </a:spcAft>
              <a:defRPr/>
            </a:pPr>
            <a:endParaRPr lang="en-GB" sz="1000" kern="0" dirty="0">
              <a:latin typeface="Arial" panose="020B0604020202020204" pitchFamily="34" charset="0"/>
              <a:cs typeface="Arial" panose="020B0604020202020204" pitchFamily="34" charset="0"/>
            </a:endParaRPr>
          </a:p>
          <a:p>
            <a:pPr marL="285750" indent="-285750" defTabSz="412750">
              <a:spcAft>
                <a:spcPts val="300"/>
              </a:spcAft>
              <a:defRPr/>
            </a:pPr>
            <a:r>
              <a:rPr lang="en-GB" sz="2400" kern="0" dirty="0">
                <a:latin typeface="Arial" panose="020B0604020202020204" pitchFamily="34" charset="0"/>
                <a:cs typeface="Arial" panose="020B0604020202020204" pitchFamily="34" charset="0"/>
              </a:rPr>
              <a:t>We'll begin looking at the gaps in our knowledge and think about involving people to help us learn more. Please send any additional insight or comments to </a:t>
            </a:r>
            <a:r>
              <a:rPr lang="en-GB" sz="2400" kern="0" dirty="0">
                <a:latin typeface="Arial" panose="020B0604020202020204" pitchFamily="34" charset="0"/>
                <a:cs typeface="Arial" panose="020B0604020202020204" pitchFamily="34" charset="0"/>
                <a:hlinkClick r:id="rId3"/>
              </a:rPr>
              <a:t>caroline.mackay2@nhs.net</a:t>
            </a:r>
            <a:r>
              <a:rPr lang="en-GB" sz="2400" kern="0" dirty="0">
                <a:latin typeface="Arial" panose="020B0604020202020204" pitchFamily="34" charset="0"/>
                <a:cs typeface="Arial" panose="020B0604020202020204" pitchFamily="34" charset="0"/>
              </a:rPr>
              <a:t> </a:t>
            </a:r>
          </a:p>
          <a:p>
            <a:pPr marL="285750" indent="-285750" defTabSz="412750">
              <a:spcAft>
                <a:spcPts val="300"/>
              </a:spcAft>
              <a:defRPr/>
            </a:pPr>
            <a:endParaRPr lang="en-GB" sz="1000" kern="0" dirty="0">
              <a:latin typeface="Arial" panose="020B0604020202020204" pitchFamily="34" charset="0"/>
              <a:cs typeface="Arial" panose="020B0604020202020204" pitchFamily="34" charset="0"/>
            </a:endParaRPr>
          </a:p>
          <a:p>
            <a:pPr marL="285750" indent="-285750" defTabSz="412750">
              <a:spcAft>
                <a:spcPts val="300"/>
              </a:spcAft>
              <a:defRPr/>
            </a:pPr>
            <a:r>
              <a:rPr lang="en-GB" sz="2400" kern="0" dirty="0">
                <a:latin typeface="Arial" panose="020B0604020202020204" pitchFamily="34" charset="0"/>
                <a:cs typeface="Arial" panose="020B0604020202020204" pitchFamily="34" charset="0"/>
              </a:rPr>
              <a:t>We'll o</a:t>
            </a:r>
            <a:r>
              <a:rPr lang="en-GB" sz="2400" kern="0" dirty="0" err="1">
                <a:latin typeface="Arial" panose="020B0604020202020204" pitchFamily="34" charset="0"/>
                <a:cs typeface="Arial" panose="020B0604020202020204" pitchFamily="34" charset="0"/>
              </a:rPr>
              <a:t>rganise</a:t>
            </a:r>
            <a:r>
              <a:rPr lang="en-GB" sz="2400" kern="0" dirty="0">
                <a:latin typeface="Arial" panose="020B0604020202020204" pitchFamily="34" charset="0"/>
                <a:cs typeface="Arial" panose="020B0604020202020204" pitchFamily="34" charset="0"/>
              </a:rPr>
              <a:t> a follow-up public involvement meeting to talk more about public representation and assurance.</a:t>
            </a:r>
            <a:endParaRPr lang="en-GB" sz="2700" kern="0" dirty="0">
              <a:latin typeface="Arial" panose="020B0604020202020204" pitchFamily="34" charset="0"/>
              <a:cs typeface="Arial" panose="020B0604020202020204" pitchFamily="34" charset="0"/>
            </a:endParaRPr>
          </a:p>
          <a:p>
            <a:pPr marL="0" indent="0" defTabSz="412750">
              <a:spcAft>
                <a:spcPts val="300"/>
              </a:spcAft>
              <a:buNone/>
              <a:defRPr/>
            </a:pPr>
            <a:endParaRPr lang="en-GB" sz="2700" kern="0" dirty="0">
              <a:latin typeface="Arial" panose="020B0604020202020204" pitchFamily="34" charset="0"/>
              <a:cs typeface="Arial" panose="020B0604020202020204" pitchFamily="34" charset="0"/>
            </a:endParaRPr>
          </a:p>
          <a:p>
            <a:pPr marL="0" indent="0" defTabSz="412750">
              <a:spcAft>
                <a:spcPts val="300"/>
              </a:spcAft>
              <a:buNone/>
              <a:defRPr/>
            </a:pPr>
            <a:endParaRPr lang="en-GB" sz="2400" kern="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85121312"/>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5826352-9C22-4570-E991-7A29A2C070CD}"/>
              </a:ext>
            </a:extLst>
          </p:cNvPr>
          <p:cNvSpPr>
            <a:spLocks noGrp="1"/>
          </p:cNvSpPr>
          <p:nvPr>
            <p:ph type="title"/>
          </p:nvPr>
        </p:nvSpPr>
        <p:spPr>
          <a:xfrm>
            <a:off x="831848" y="-2324102"/>
            <a:ext cx="10985503" cy="2324102"/>
          </a:xfrm>
        </p:spPr>
        <p:txBody>
          <a:bodyPr lIns="50800" tIns="50800" rIns="50800" bIns="50800" anchor="b">
            <a:normAutofit/>
          </a:bodyPr>
          <a:lstStyle/>
          <a:p>
            <a:r>
              <a:rPr lang="en-GB" dirty="0"/>
              <a:t>Thank you</a:t>
            </a:r>
          </a:p>
        </p:txBody>
      </p:sp>
      <p:sp>
        <p:nvSpPr>
          <p:cNvPr id="2" name="TextBox 1">
            <a:extLst>
              <a:ext uri="{FF2B5EF4-FFF2-40B4-BE49-F238E27FC236}">
                <a16:creationId xmlns:a16="http://schemas.microsoft.com/office/drawing/2014/main" id="{87DD3DAA-BADF-279A-B40C-2BCA11DFEEE1}"/>
              </a:ext>
            </a:extLst>
          </p:cNvPr>
          <p:cNvSpPr txBox="1"/>
          <p:nvPr/>
        </p:nvSpPr>
        <p:spPr>
          <a:xfrm>
            <a:off x="1441174" y="3329609"/>
            <a:ext cx="6380922" cy="152068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t">
            <a:normAutofit/>
          </a:bodyPr>
          <a:lstStyle/>
          <a:p>
            <a:pPr defTabSz="1219169" hangingPunct="0"/>
            <a:r>
              <a:rPr lang="en-GB" sz="3000" kern="0" dirty="0">
                <a:solidFill>
                  <a:srgbClr val="FFFFFF"/>
                </a:solidFill>
                <a:latin typeface="Helvetica Neue Medium"/>
                <a:ea typeface="Helvetica Neue Medium"/>
                <a:cs typeface="Helvetica Neue Medium"/>
                <a:sym typeface="Helvetica Neue Medium"/>
              </a:rPr>
              <a:t>Thank you for your time and your contribution – it's very much appreciated!</a:t>
            </a: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E5E5FE1-8392-9533-21CE-FB6ADA1ACC0B}"/>
              </a:ext>
            </a:extLst>
          </p:cNvPr>
          <p:cNvSpPr>
            <a:spLocks noGrp="1"/>
          </p:cNvSpPr>
          <p:nvPr>
            <p:ph type="title"/>
          </p:nvPr>
        </p:nvSpPr>
        <p:spPr/>
        <p:txBody>
          <a:bodyPr/>
          <a:lstStyle/>
          <a:p>
            <a:r>
              <a:rPr lang="en-GB" dirty="0"/>
              <a:t>Aim and outcomes of the workshop</a:t>
            </a:r>
          </a:p>
        </p:txBody>
      </p:sp>
      <p:sp>
        <p:nvSpPr>
          <p:cNvPr id="4" name="Text Placeholder 3">
            <a:extLst>
              <a:ext uri="{FF2B5EF4-FFF2-40B4-BE49-F238E27FC236}">
                <a16:creationId xmlns:a16="http://schemas.microsoft.com/office/drawing/2014/main" id="{423C291F-19E0-636B-49EE-A8D1114F2640}"/>
              </a:ext>
            </a:extLst>
          </p:cNvPr>
          <p:cNvSpPr>
            <a:spLocks noGrp="1"/>
          </p:cNvSpPr>
          <p:nvPr>
            <p:ph type="body" sz="quarter" idx="10"/>
          </p:nvPr>
        </p:nvSpPr>
        <p:spPr>
          <a:xfrm>
            <a:off x="600869" y="1400174"/>
            <a:ext cx="10911681" cy="5042397"/>
          </a:xfrm>
        </p:spPr>
        <p:txBody>
          <a:bodyPr/>
          <a:lstStyle/>
          <a:p>
            <a:pPr marL="0" indent="0">
              <a:buNone/>
            </a:pPr>
            <a:r>
              <a:rPr lang="en-GB" sz="2400" b="1" dirty="0"/>
              <a:t>Aim: </a:t>
            </a:r>
            <a:r>
              <a:rPr lang="en-GB" sz="2400" dirty="0"/>
              <a:t>To share and sense-check our plans for involving local people in the work of the same day response care delivery board</a:t>
            </a:r>
          </a:p>
          <a:p>
            <a:pPr marL="0" indent="0">
              <a:buNone/>
            </a:pPr>
            <a:endParaRPr lang="en-GB" sz="1000" dirty="0"/>
          </a:p>
          <a:p>
            <a:pPr marL="0" indent="0">
              <a:buNone/>
            </a:pPr>
            <a:r>
              <a:rPr lang="en-GB" sz="2400" b="1" dirty="0"/>
              <a:t>Outcomes</a:t>
            </a:r>
            <a:r>
              <a:rPr lang="en-GB" sz="2400" dirty="0"/>
              <a:t> – by the end of the workshop you will have:</a:t>
            </a:r>
          </a:p>
          <a:p>
            <a:pPr marL="0" indent="0">
              <a:buNone/>
            </a:pPr>
            <a:endParaRPr lang="en-GB" sz="1000" dirty="0"/>
          </a:p>
          <a:p>
            <a:pPr>
              <a:lnSpc>
                <a:spcPct val="150000"/>
              </a:lnSpc>
            </a:pPr>
            <a:r>
              <a:rPr lang="en-GB" sz="2400" dirty="0"/>
              <a:t>Had an introduction to the board and its work</a:t>
            </a:r>
          </a:p>
          <a:p>
            <a:pPr>
              <a:lnSpc>
                <a:spcPct val="150000"/>
              </a:lnSpc>
            </a:pPr>
            <a:r>
              <a:rPr lang="en-GB" sz="2400" dirty="0"/>
              <a:t>Had a chance to discuss the findings of the same day response insight report</a:t>
            </a:r>
          </a:p>
          <a:p>
            <a:pPr>
              <a:lnSpc>
                <a:spcPct val="150000"/>
              </a:lnSpc>
            </a:pPr>
            <a:r>
              <a:rPr lang="en-GB" sz="2400" dirty="0"/>
              <a:t>Had a chance to discuss gaps in our findings so far </a:t>
            </a:r>
          </a:p>
          <a:p>
            <a:pPr>
              <a:lnSpc>
                <a:spcPct val="150000"/>
              </a:lnSpc>
            </a:pPr>
            <a:r>
              <a:rPr lang="en-GB" sz="2400" dirty="0"/>
              <a:t>Had a chance to discuss the ambitions / outcomes for the board</a:t>
            </a:r>
          </a:p>
          <a:p>
            <a:pPr>
              <a:lnSpc>
                <a:spcPct val="150000"/>
              </a:lnSpc>
            </a:pPr>
            <a:r>
              <a:rPr lang="en-GB" sz="2400" dirty="0"/>
              <a:t>Had a chance to discuss public representation and assurance on the board</a:t>
            </a:r>
          </a:p>
          <a:p>
            <a:pPr marL="0" indent="0">
              <a:buNone/>
            </a:pPr>
            <a:endParaRPr lang="en-GB" dirty="0"/>
          </a:p>
        </p:txBody>
      </p:sp>
    </p:spTree>
    <p:extLst>
      <p:ext uri="{BB962C8B-B14F-4D97-AF65-F5344CB8AC3E}">
        <p14:creationId xmlns:p14="http://schemas.microsoft.com/office/powerpoint/2010/main" val="3118486955"/>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159B1C6-CA7F-C82B-9242-28E4F536B59C}"/>
              </a:ext>
            </a:extLst>
          </p:cNvPr>
          <p:cNvSpPr>
            <a:spLocks noGrp="1"/>
          </p:cNvSpPr>
          <p:nvPr>
            <p:ph type="title"/>
          </p:nvPr>
        </p:nvSpPr>
        <p:spPr>
          <a:xfrm>
            <a:off x="527048" y="396379"/>
            <a:ext cx="10985503" cy="617340"/>
          </a:xfrm>
        </p:spPr>
        <p:txBody>
          <a:bodyPr/>
          <a:lstStyle/>
          <a:p>
            <a:r>
              <a:rPr lang="en-GB" dirty="0"/>
              <a:t>Agenda</a:t>
            </a:r>
          </a:p>
        </p:txBody>
      </p:sp>
      <p:sp>
        <p:nvSpPr>
          <p:cNvPr id="4" name="Text Placeholder 3">
            <a:extLst>
              <a:ext uri="{FF2B5EF4-FFF2-40B4-BE49-F238E27FC236}">
                <a16:creationId xmlns:a16="http://schemas.microsoft.com/office/drawing/2014/main" id="{6DE58D79-9409-A622-56C4-1B1C4811EB05}"/>
              </a:ext>
            </a:extLst>
          </p:cNvPr>
          <p:cNvSpPr>
            <a:spLocks noGrp="1"/>
          </p:cNvSpPr>
          <p:nvPr>
            <p:ph type="body" sz="quarter" idx="10"/>
          </p:nvPr>
        </p:nvSpPr>
        <p:spPr>
          <a:xfrm>
            <a:off x="600075" y="1168797"/>
            <a:ext cx="10439400" cy="4520406"/>
          </a:xfrm>
        </p:spPr>
        <p:txBody>
          <a:bodyPr/>
          <a:lstStyle/>
          <a:p>
            <a:pPr>
              <a:lnSpc>
                <a:spcPct val="150000"/>
              </a:lnSpc>
            </a:pPr>
            <a:r>
              <a:rPr lang="en-GB" sz="2400" dirty="0"/>
              <a:t>Introduction to the board</a:t>
            </a:r>
          </a:p>
          <a:p>
            <a:pPr>
              <a:lnSpc>
                <a:spcPct val="150000"/>
              </a:lnSpc>
            </a:pPr>
            <a:r>
              <a:rPr lang="en-GB" sz="2400" dirty="0"/>
              <a:t>Experiences of same day response services  - What do we already know about local people's experiences of using same day response services (with a focus on accessing support for urgent, on the day primary care needs)</a:t>
            </a:r>
          </a:p>
          <a:p>
            <a:pPr>
              <a:lnSpc>
                <a:spcPct val="150000"/>
              </a:lnSpc>
            </a:pPr>
            <a:r>
              <a:rPr lang="en-GB" sz="2400" dirty="0"/>
              <a:t>Outcome measures - Measuring progress and improvement</a:t>
            </a:r>
          </a:p>
          <a:p>
            <a:pPr>
              <a:lnSpc>
                <a:spcPct val="150000"/>
              </a:lnSpc>
            </a:pPr>
            <a:r>
              <a:rPr lang="en-GB" sz="2400" dirty="0"/>
              <a:t>Public representation and assurance – What does public representation look like on the board, and how can we be assured that it's working?</a:t>
            </a:r>
          </a:p>
          <a:p>
            <a:pPr>
              <a:lnSpc>
                <a:spcPct val="150000"/>
              </a:lnSpc>
            </a:pPr>
            <a:r>
              <a:rPr lang="en-GB" sz="2400" dirty="0"/>
              <a:t>Next steps - What happens next?</a:t>
            </a:r>
          </a:p>
          <a:p>
            <a:pPr marL="0" indent="0">
              <a:buNone/>
            </a:pPr>
            <a:endParaRPr lang="en-GB" dirty="0"/>
          </a:p>
        </p:txBody>
      </p:sp>
    </p:spTree>
    <p:extLst>
      <p:ext uri="{BB962C8B-B14F-4D97-AF65-F5344CB8AC3E}">
        <p14:creationId xmlns:p14="http://schemas.microsoft.com/office/powerpoint/2010/main" val="279301240"/>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CEF87AD-51D8-005C-AF5E-27219D4B569A}"/>
              </a:ext>
            </a:extLst>
          </p:cNvPr>
          <p:cNvSpPr>
            <a:spLocks noGrp="1"/>
          </p:cNvSpPr>
          <p:nvPr>
            <p:ph type="title"/>
          </p:nvPr>
        </p:nvSpPr>
        <p:spPr/>
        <p:txBody>
          <a:bodyPr>
            <a:normAutofit/>
          </a:bodyPr>
          <a:lstStyle/>
          <a:p>
            <a:r>
              <a:rPr lang="en-GB" sz="3300" dirty="0"/>
              <a:t>Ground rules</a:t>
            </a:r>
          </a:p>
        </p:txBody>
      </p:sp>
      <p:sp>
        <p:nvSpPr>
          <p:cNvPr id="4" name="Text Placeholder 3">
            <a:extLst>
              <a:ext uri="{FF2B5EF4-FFF2-40B4-BE49-F238E27FC236}">
                <a16:creationId xmlns:a16="http://schemas.microsoft.com/office/drawing/2014/main" id="{04BEE0E4-7FD6-36C1-11D5-F0B6FF8F6255}"/>
              </a:ext>
            </a:extLst>
          </p:cNvPr>
          <p:cNvSpPr>
            <a:spLocks noGrp="1"/>
          </p:cNvSpPr>
          <p:nvPr>
            <p:ph type="body" sz="quarter" idx="10"/>
          </p:nvPr>
        </p:nvSpPr>
        <p:spPr>
          <a:xfrm>
            <a:off x="600869" y="1518444"/>
            <a:ext cx="10911681" cy="4494730"/>
          </a:xfrm>
        </p:spPr>
        <p:txBody>
          <a:bodyPr/>
          <a:lstStyle/>
          <a:p>
            <a:pPr>
              <a:lnSpc>
                <a:spcPct val="150000"/>
              </a:lnSpc>
            </a:pPr>
            <a:r>
              <a:rPr lang="en-GB" sz="2400" dirty="0"/>
              <a:t>Stick to the agenda</a:t>
            </a:r>
          </a:p>
          <a:p>
            <a:pPr>
              <a:lnSpc>
                <a:spcPct val="150000"/>
              </a:lnSpc>
            </a:pPr>
            <a:r>
              <a:rPr lang="en-GB" sz="2400" dirty="0"/>
              <a:t>Stay on mute unless you're speaking</a:t>
            </a:r>
          </a:p>
          <a:p>
            <a:pPr>
              <a:lnSpc>
                <a:spcPct val="150000"/>
              </a:lnSpc>
            </a:pPr>
            <a:r>
              <a:rPr lang="en-GB" sz="2400" dirty="0"/>
              <a:t>Make space for everyone to speak</a:t>
            </a:r>
          </a:p>
          <a:p>
            <a:pPr>
              <a:lnSpc>
                <a:spcPct val="150000"/>
              </a:lnSpc>
            </a:pPr>
            <a:r>
              <a:rPr lang="en-GB" sz="2400" dirty="0"/>
              <a:t>Have your say – use the hand signal or chat box to ask questions or share comments</a:t>
            </a:r>
          </a:p>
          <a:p>
            <a:pPr>
              <a:lnSpc>
                <a:spcPct val="150000"/>
              </a:lnSpc>
            </a:pPr>
            <a:r>
              <a:rPr lang="en-GB" sz="2400" dirty="0"/>
              <a:t>Respect confidentiality</a:t>
            </a:r>
          </a:p>
          <a:p>
            <a:pPr>
              <a:lnSpc>
                <a:spcPct val="150000"/>
              </a:lnSpc>
            </a:pPr>
            <a:r>
              <a:rPr lang="en-GB" sz="2400" dirty="0"/>
              <a:t>Enjoy the session!</a:t>
            </a:r>
          </a:p>
          <a:p>
            <a:endParaRPr lang="en-GB" dirty="0"/>
          </a:p>
        </p:txBody>
      </p:sp>
      <p:pic>
        <p:nvPicPr>
          <p:cNvPr id="5" name="Picture 4">
            <a:extLst>
              <a:ext uri="{FF2B5EF4-FFF2-40B4-BE49-F238E27FC236}">
                <a16:creationId xmlns:a16="http://schemas.microsoft.com/office/drawing/2014/main" id="{875BA378-ED8D-C01B-4735-FBA0FD06FB52}"/>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7792279" y="4244607"/>
            <a:ext cx="3531428" cy="1540021"/>
          </a:xfrm>
          <a:prstGeom prst="rect">
            <a:avLst/>
          </a:prstGeom>
        </p:spPr>
      </p:pic>
      <p:pic>
        <p:nvPicPr>
          <p:cNvPr id="6" name="Picture 5">
            <a:extLst>
              <a:ext uri="{FF2B5EF4-FFF2-40B4-BE49-F238E27FC236}">
                <a16:creationId xmlns:a16="http://schemas.microsoft.com/office/drawing/2014/main" id="{81EA6EAB-9111-0470-4669-33C5C302467E}"/>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885583" y="1518444"/>
            <a:ext cx="1344819" cy="1334313"/>
          </a:xfrm>
          <a:prstGeom prst="rect">
            <a:avLst/>
          </a:prstGeom>
        </p:spPr>
      </p:pic>
    </p:spTree>
    <p:extLst>
      <p:ext uri="{BB962C8B-B14F-4D97-AF65-F5344CB8AC3E}">
        <p14:creationId xmlns:p14="http://schemas.microsoft.com/office/powerpoint/2010/main" val="2983377973"/>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 name="Title 1"/>
          <p:cNvSpPr txBox="1">
            <a:spLocks noGrp="1"/>
          </p:cNvSpPr>
          <p:nvPr>
            <p:ph type="title"/>
          </p:nvPr>
        </p:nvSpPr>
        <p:spPr>
          <a:xfrm>
            <a:off x="812798" y="1958967"/>
            <a:ext cx="10985503" cy="2324102"/>
          </a:xfrm>
          <a:prstGeom prst="rect">
            <a:avLst/>
          </a:prstGeom>
        </p:spPr>
        <p:txBody>
          <a:bodyPr>
            <a:normAutofit fontScale="90000"/>
          </a:bodyPr>
          <a:lstStyle/>
          <a:p>
            <a:r>
              <a:rPr lang="en-GB" dirty="0"/>
              <a:t>Introduction to the Same Day Response Care Delivery Board</a:t>
            </a:r>
            <a:br>
              <a:rPr lang="en-GB" dirty="0"/>
            </a:br>
            <a:br>
              <a:rPr lang="en-GB" dirty="0"/>
            </a:br>
            <a:r>
              <a:rPr lang="en-GB" sz="3600" dirty="0"/>
              <a:t>Steve Bush – Chair of the board</a:t>
            </a:r>
            <a:endParaRPr sz="3600" dirty="0"/>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44F2E34-7679-46CB-9B4C-022B8C4BD4F7}"/>
              </a:ext>
            </a:extLst>
          </p:cNvPr>
          <p:cNvSpPr>
            <a:spLocks noGrp="1"/>
          </p:cNvSpPr>
          <p:nvPr>
            <p:ph type="title"/>
          </p:nvPr>
        </p:nvSpPr>
        <p:spPr/>
        <p:txBody>
          <a:bodyPr>
            <a:noAutofit/>
          </a:bodyPr>
          <a:lstStyle/>
          <a:p>
            <a:r>
              <a:rPr lang="en-GB" sz="4000" dirty="0"/>
              <a:t>Population health</a:t>
            </a:r>
          </a:p>
        </p:txBody>
      </p:sp>
      <p:sp>
        <p:nvSpPr>
          <p:cNvPr id="3" name="Text Placeholder 6">
            <a:extLst>
              <a:ext uri="{FF2B5EF4-FFF2-40B4-BE49-F238E27FC236}">
                <a16:creationId xmlns:a16="http://schemas.microsoft.com/office/drawing/2014/main" id="{D5C5FD3A-E4B3-4F42-9375-1C54E5B02D4C}"/>
              </a:ext>
            </a:extLst>
          </p:cNvPr>
          <p:cNvSpPr txBox="1">
            <a:spLocks/>
          </p:cNvSpPr>
          <p:nvPr/>
        </p:nvSpPr>
        <p:spPr>
          <a:xfrm>
            <a:off x="563958" y="1128026"/>
            <a:ext cx="10911681" cy="4924128"/>
          </a:xfrm>
          <a:prstGeom prst="rect">
            <a:avLst/>
          </a:prstGeom>
        </p:spPr>
        <p:txBody>
          <a:bodyPr/>
          <a:lstStyle>
            <a:lvl1pPr marL="571500" marR="0" indent="-571500" algn="l" defTabSz="825500" rtl="0" eaLnBrk="1" latinLnBrk="0" hangingPunct="1">
              <a:lnSpc>
                <a:spcPct val="100000"/>
              </a:lnSpc>
              <a:spcBef>
                <a:spcPts val="0"/>
              </a:spcBef>
              <a:spcAft>
                <a:spcPts val="600"/>
              </a:spcAft>
              <a:buClrTx/>
              <a:buSzTx/>
              <a:buFont typeface="Arial" panose="020B0604020202020204" pitchFamily="34" charset="0"/>
              <a:buChar char="•"/>
              <a:tabLst/>
              <a:defRPr sz="4000" b="0" i="0" u="none" strike="noStrike" cap="none" spc="0" baseline="0">
                <a:solidFill>
                  <a:srgbClr val="000000"/>
                </a:solidFill>
                <a:uFillTx/>
                <a:latin typeface="+mn-lt"/>
                <a:ea typeface="+mn-ea"/>
                <a:cs typeface="+mn-cs"/>
                <a:sym typeface="Helvetica Neue"/>
              </a:defRPr>
            </a:lvl1pPr>
            <a:lvl2pPr marL="685800" marR="0" indent="-685800" algn="l" defTabSz="825500" rtl="0" eaLnBrk="1" latinLnBrk="0" hangingPunct="1">
              <a:lnSpc>
                <a:spcPct val="100000"/>
              </a:lnSpc>
              <a:spcBef>
                <a:spcPts val="0"/>
              </a:spcBef>
              <a:spcAft>
                <a:spcPts val="0"/>
              </a:spcAft>
              <a:buClrTx/>
              <a:buSzTx/>
              <a:buFont typeface="Arial" panose="020B0604020202020204" pitchFamily="34" charset="0"/>
              <a:buChar char="•"/>
              <a:tabLst/>
              <a:defRPr sz="4000" b="0" i="0" u="none" strike="noStrike" cap="none" spc="0" baseline="0">
                <a:solidFill>
                  <a:srgbClr val="000000"/>
                </a:solidFill>
                <a:uFillTx/>
                <a:latin typeface="+mn-lt"/>
                <a:ea typeface="+mn-ea"/>
                <a:cs typeface="+mn-cs"/>
                <a:sym typeface="Helvetica Neue"/>
              </a:defRPr>
            </a:lvl2pPr>
            <a:lvl3pPr marL="2155825" marR="0" indent="-685800" algn="l" defTabSz="825500" rtl="0" eaLnBrk="1" latinLnBrk="0" hangingPunct="1">
              <a:lnSpc>
                <a:spcPct val="100000"/>
              </a:lnSpc>
              <a:spcBef>
                <a:spcPts val="0"/>
              </a:spcBef>
              <a:spcAft>
                <a:spcPts val="600"/>
              </a:spcAft>
              <a:buClrTx/>
              <a:buSzTx/>
              <a:buFont typeface="Courier New" panose="02070309020205020404" pitchFamily="49" charset="0"/>
              <a:buChar char="o"/>
              <a:tabLst/>
              <a:defRPr sz="4000" b="0" i="0" u="none" strike="noStrike" cap="none" spc="0" baseline="0">
                <a:solidFill>
                  <a:srgbClr val="000000"/>
                </a:solidFill>
                <a:uFillTx/>
                <a:latin typeface="+mn-lt"/>
                <a:ea typeface="+mn-ea"/>
                <a:cs typeface="+mn-cs"/>
                <a:sym typeface="Helvetica Neue"/>
              </a:defRPr>
            </a:lvl3pPr>
            <a:lvl4pPr marL="3233738" marR="0" indent="-817563" algn="l" defTabSz="825500" rtl="0" eaLnBrk="1" latinLnBrk="0" hangingPunct="1">
              <a:lnSpc>
                <a:spcPct val="100000"/>
              </a:lnSpc>
              <a:spcBef>
                <a:spcPts val="0"/>
              </a:spcBef>
              <a:spcAft>
                <a:spcPts val="600"/>
              </a:spcAft>
              <a:buClrTx/>
              <a:buSzTx/>
              <a:buFont typeface="Wingdings" panose="05000000000000000000" pitchFamily="2" charset="2"/>
              <a:buChar char="§"/>
              <a:tabLst>
                <a:tab pos="1698625" algn="l"/>
              </a:tabLst>
              <a:defRPr sz="4000" b="0" i="0" u="none" strike="noStrike" cap="none" spc="0" baseline="0">
                <a:solidFill>
                  <a:srgbClr val="000000"/>
                </a:solidFill>
                <a:uFillTx/>
                <a:latin typeface="+mn-lt"/>
                <a:ea typeface="+mn-ea"/>
                <a:cs typeface="+mn-cs"/>
                <a:sym typeface="Helvetica Neue"/>
              </a:defRPr>
            </a:lvl4pPr>
            <a:lvl5pPr marL="4081463" marR="0" indent="-685800" algn="l" defTabSz="825500" rtl="0" eaLnBrk="1" latinLnBrk="0" hangingPunct="1">
              <a:lnSpc>
                <a:spcPct val="100000"/>
              </a:lnSpc>
              <a:spcBef>
                <a:spcPts val="0"/>
              </a:spcBef>
              <a:spcAft>
                <a:spcPts val="600"/>
              </a:spcAft>
              <a:buClrTx/>
              <a:buSzTx/>
              <a:buFont typeface="Arial" panose="020B0604020202020204" pitchFamily="34" charset="0"/>
              <a:buChar char="•"/>
              <a:tabLst/>
              <a:defRPr sz="4000" b="0" i="0" u="none" strike="noStrike" cap="none" spc="0" baseline="0">
                <a:solidFill>
                  <a:srgbClr val="000000"/>
                </a:solidFill>
                <a:uFillTx/>
                <a:latin typeface="+mn-lt"/>
                <a:ea typeface="+mn-ea"/>
                <a:cs typeface="+mn-cs"/>
                <a:sym typeface="Helvetica Neue"/>
              </a:defRPr>
            </a:lvl5pPr>
            <a:lvl6pPr marL="4930775" marR="0" indent="-815975" algn="l" defTabSz="825500" rtl="0" eaLnBrk="1" latinLnBrk="0" hangingPunct="1">
              <a:lnSpc>
                <a:spcPct val="100000"/>
              </a:lnSpc>
              <a:spcBef>
                <a:spcPts val="0"/>
              </a:spcBef>
              <a:spcAft>
                <a:spcPts val="600"/>
              </a:spcAft>
              <a:buClrTx/>
              <a:buSzTx/>
              <a:buFont typeface="Courier New" panose="02070309020205020404" pitchFamily="49" charset="0"/>
              <a:buChar char="o"/>
              <a:tabLst/>
              <a:defRPr sz="4000" b="0" i="0" u="none" strike="noStrike" cap="none" spc="0" baseline="0">
                <a:solidFill>
                  <a:srgbClr val="000000"/>
                </a:solidFill>
                <a:uFillTx/>
                <a:latin typeface="+mn-lt"/>
                <a:ea typeface="+mn-ea"/>
                <a:cs typeface="+mn-cs"/>
                <a:sym typeface="Helvetica Neue"/>
              </a:defRPr>
            </a:lvl6pPr>
            <a:lvl7pPr marL="5649913" marR="0" indent="-719138" algn="l" defTabSz="825500" rtl="0" eaLnBrk="1" latinLnBrk="0" hangingPunct="1">
              <a:lnSpc>
                <a:spcPct val="100000"/>
              </a:lnSpc>
              <a:spcBef>
                <a:spcPts val="0"/>
              </a:spcBef>
              <a:spcAft>
                <a:spcPts val="600"/>
              </a:spcAft>
              <a:buClrTx/>
              <a:buSzTx/>
              <a:buFont typeface="Wingdings" panose="05000000000000000000" pitchFamily="2" charset="2"/>
              <a:buChar char="§"/>
              <a:tabLst/>
              <a:defRPr sz="4000" b="0" i="0" u="none" strike="noStrike" cap="none" spc="0" baseline="0">
                <a:solidFill>
                  <a:srgbClr val="000000"/>
                </a:solidFill>
                <a:uFillTx/>
                <a:latin typeface="+mn-lt"/>
                <a:ea typeface="+mn-ea"/>
                <a:cs typeface="+mn-cs"/>
                <a:sym typeface="Helvetica Neue"/>
              </a:defRPr>
            </a:lvl7pPr>
            <a:lvl8pPr marL="685800" marR="0" indent="0" algn="l" defTabSz="825500" rtl="0" eaLnBrk="1" latinLnBrk="0" hangingPunct="1">
              <a:lnSpc>
                <a:spcPct val="100000"/>
              </a:lnSpc>
              <a:spcBef>
                <a:spcPts val="0"/>
              </a:spcBef>
              <a:spcAft>
                <a:spcPts val="0"/>
              </a:spcAft>
              <a:buClrTx/>
              <a:buSzTx/>
              <a:buFont typeface="Arial" panose="020B0604020202020204" pitchFamily="34" charset="0"/>
              <a:buNone/>
              <a:tabLst/>
              <a:defRPr sz="5500" b="1" i="0" u="none" strike="noStrike" cap="none" spc="0" baseline="0">
                <a:solidFill>
                  <a:srgbClr val="000000"/>
                </a:solidFill>
                <a:uFillTx/>
                <a:latin typeface="+mn-lt"/>
                <a:ea typeface="+mn-ea"/>
                <a:cs typeface="+mn-cs"/>
                <a:sym typeface="Helvetica Neue"/>
              </a:defRPr>
            </a:lvl8pPr>
            <a:lvl9pPr marL="0" marR="0" indent="0" algn="l" defTabSz="825500" rtl="0" eaLnBrk="1" latinLnBrk="0" hangingPunct="1">
              <a:lnSpc>
                <a:spcPct val="100000"/>
              </a:lnSpc>
              <a:spcBef>
                <a:spcPts val="0"/>
              </a:spcBef>
              <a:spcAft>
                <a:spcPts val="0"/>
              </a:spcAft>
              <a:buClrTx/>
              <a:buSzTx/>
              <a:buFontTx/>
              <a:buNone/>
              <a:tabLst/>
              <a:defRPr sz="5500" b="1" i="0" u="none" strike="noStrike" cap="none" spc="0" baseline="0">
                <a:solidFill>
                  <a:srgbClr val="000000"/>
                </a:solidFill>
                <a:uFillTx/>
                <a:latin typeface="+mn-lt"/>
                <a:ea typeface="+mn-ea"/>
                <a:cs typeface="+mn-cs"/>
                <a:sym typeface="Helvetica Neue"/>
              </a:defRPr>
            </a:lvl9pPr>
          </a:lstStyle>
          <a:p>
            <a:pPr marL="0" indent="0">
              <a:buNone/>
            </a:pPr>
            <a:r>
              <a:rPr lang="en-GB" sz="2400" dirty="0">
                <a:latin typeface="Arial" panose="020B0604020202020204" pitchFamily="34" charset="0"/>
                <a:cs typeface="Arial" panose="020B0604020202020204" pitchFamily="34" charset="0"/>
              </a:rPr>
              <a:t>Population health moves away from 'traditional' thinking about commissioning (planning and paying for) and providing services.</a:t>
            </a:r>
          </a:p>
          <a:p>
            <a:pPr marL="0" indent="0">
              <a:buNone/>
            </a:pPr>
            <a:endParaRPr lang="en-GB" sz="1000" dirty="0">
              <a:latin typeface="Arial" panose="020B0604020202020204" pitchFamily="34" charset="0"/>
              <a:ea typeface="Calibri" panose="020F0502020204030204" pitchFamily="34" charset="0"/>
              <a:cs typeface="Arial" panose="020B0604020202020204" pitchFamily="34" charset="0"/>
            </a:endParaRPr>
          </a:p>
          <a:p>
            <a:pPr marL="0" indent="0">
              <a:buNone/>
            </a:pPr>
            <a:r>
              <a:rPr lang="en-GB" sz="2400" dirty="0">
                <a:latin typeface="Arial" panose="020B0604020202020204" pitchFamily="34" charset="0"/>
                <a:ea typeface="Calibri" panose="020F0502020204030204" pitchFamily="34" charset="0"/>
                <a:cs typeface="Arial" panose="020B0604020202020204" pitchFamily="34" charset="0"/>
              </a:rPr>
              <a:t>It thinks less about organisations and pathways and more about people, or 'populations'.</a:t>
            </a:r>
          </a:p>
          <a:p>
            <a:pPr marL="0" indent="0">
              <a:buNone/>
            </a:pPr>
            <a:endParaRPr lang="en-GB" sz="1000" dirty="0">
              <a:latin typeface="Arial" panose="020B0604020202020204" pitchFamily="34" charset="0"/>
              <a:ea typeface="Calibri" panose="020F0502020204030204" pitchFamily="34" charset="0"/>
              <a:cs typeface="Arial" panose="020B0604020202020204" pitchFamily="34" charset="0"/>
            </a:endParaRPr>
          </a:p>
          <a:p>
            <a:pPr marL="0" indent="0">
              <a:buNone/>
            </a:pPr>
            <a:r>
              <a:rPr lang="en-GB" sz="2400" dirty="0">
                <a:latin typeface="Arial" panose="020B0604020202020204" pitchFamily="34" charset="0"/>
                <a:ea typeface="Calibri" panose="020F0502020204030204" pitchFamily="34" charset="0"/>
                <a:cs typeface="Arial" panose="020B0604020202020204" pitchFamily="34" charset="0"/>
              </a:rPr>
              <a:t>It focuses on: </a:t>
            </a:r>
          </a:p>
          <a:p>
            <a:r>
              <a:rPr lang="en-GB" sz="2400" dirty="0">
                <a:latin typeface="Arial" panose="020B0604020202020204" pitchFamily="34" charset="0"/>
                <a:ea typeface="Calibri" panose="020F0502020204030204" pitchFamily="34" charset="0"/>
                <a:cs typeface="Arial" panose="020B0604020202020204" pitchFamily="34" charset="0"/>
              </a:rPr>
              <a:t>The needs of people – what is important to people</a:t>
            </a:r>
          </a:p>
          <a:p>
            <a:r>
              <a:rPr lang="en-GB" sz="2400" dirty="0">
                <a:latin typeface="Arial" panose="020B0604020202020204" pitchFamily="34" charset="0"/>
                <a:ea typeface="Calibri" panose="020F0502020204030204" pitchFamily="34" charset="0"/>
                <a:cs typeface="Arial" panose="020B0604020202020204" pitchFamily="34" charset="0"/>
              </a:rPr>
              <a:t>Prevention – helping people stay well</a:t>
            </a:r>
          </a:p>
          <a:p>
            <a:r>
              <a:rPr lang="en-GB" sz="2400" dirty="0">
                <a:latin typeface="Arial" panose="020B0604020202020204" pitchFamily="34" charset="0"/>
                <a:ea typeface="Calibri" panose="020F0502020204030204" pitchFamily="34" charset="0"/>
                <a:cs typeface="Arial" panose="020B0604020202020204" pitchFamily="34" charset="0"/>
              </a:rPr>
              <a:t>Outcomes – the difference care makes</a:t>
            </a:r>
          </a:p>
          <a:p>
            <a:r>
              <a:rPr lang="en-GB" sz="2400" dirty="0">
                <a:latin typeface="Arial" panose="020B0604020202020204" pitchFamily="34" charset="0"/>
                <a:ea typeface="Calibri" panose="020F0502020204030204" pitchFamily="34" charset="0"/>
                <a:cs typeface="Arial" panose="020B0604020202020204" pitchFamily="34" charset="0"/>
              </a:rPr>
              <a:t>Reducing health inequalities</a:t>
            </a:r>
          </a:p>
          <a:p>
            <a:r>
              <a:rPr lang="en-GB" sz="2400" dirty="0">
                <a:latin typeface="Arial" panose="020B0604020202020204" pitchFamily="34" charset="0"/>
                <a:ea typeface="Calibri" panose="020F0502020204030204" pitchFamily="34" charset="0"/>
                <a:cs typeface="Arial" panose="020B0604020202020204" pitchFamily="34" charset="0"/>
              </a:rPr>
              <a:t>Working as partners rather than as organisations (system working)</a:t>
            </a:r>
          </a:p>
          <a:p>
            <a:r>
              <a:rPr lang="en-GB" sz="2400" dirty="0">
                <a:latin typeface="Arial" panose="020B0604020202020204" pitchFamily="34" charset="0"/>
                <a:ea typeface="Calibri" panose="020F0502020204030204" pitchFamily="34" charset="0"/>
                <a:cs typeface="Arial" panose="020B0604020202020204" pitchFamily="34" charset="0"/>
              </a:rPr>
              <a:t>The 'wider determinants of health' such as housing and transport</a:t>
            </a:r>
          </a:p>
          <a:p>
            <a:pPr marL="0" indent="0">
              <a:buNone/>
            </a:pPr>
            <a:endParaRPr lang="en-GB" sz="450" dirty="0">
              <a:latin typeface="Arial" panose="020B0604020202020204" pitchFamily="34" charset="0"/>
              <a:ea typeface="Calibri" panose="020F0502020204030204" pitchFamily="34" charset="0"/>
              <a:cs typeface="Arial" panose="020B0604020202020204" pitchFamily="34" charset="0"/>
            </a:endParaRPr>
          </a:p>
          <a:p>
            <a:pPr marL="0" indent="0" algn="r">
              <a:buNone/>
            </a:pPr>
            <a:r>
              <a:rPr lang="en-GB" sz="1000" dirty="0">
                <a:latin typeface="Arial" panose="020B0604020202020204" pitchFamily="34" charset="0"/>
                <a:ea typeface="Calibri" panose="020F0502020204030204" pitchFamily="34" charset="0"/>
                <a:cs typeface="Arial" panose="020B0604020202020204" pitchFamily="34" charset="0"/>
                <a:hlinkClick r:id="rId2"/>
              </a:rPr>
              <a:t>https://www.kingsfund.org.uk/publications/population-health-approach?gclid=EAIaIQobChMI8dWWp_ig-wIVCLbtCh2IKQ7REAAYASAAEgL2w_D_BwE</a:t>
            </a:r>
            <a:r>
              <a:rPr lang="en-GB" sz="1000" dirty="0">
                <a:latin typeface="Arial" panose="020B0604020202020204" pitchFamily="34" charset="0"/>
                <a:ea typeface="Calibri" panose="020F0502020204030204" pitchFamily="34" charset="0"/>
                <a:cs typeface="Arial" panose="020B0604020202020204" pitchFamily="34" charset="0"/>
              </a:rPr>
              <a:t> </a:t>
            </a:r>
          </a:p>
          <a:p>
            <a:endParaRPr lang="en-GB" sz="2400" dirty="0">
              <a:latin typeface="Arial" panose="020B0604020202020204" pitchFamily="34" charset="0"/>
              <a:ea typeface="Calibri" panose="020F0502020204030204" pitchFamily="34" charset="0"/>
              <a:cs typeface="Arial" panose="020B0604020202020204" pitchFamily="34" charset="0"/>
            </a:endParaRPr>
          </a:p>
          <a:p>
            <a:endParaRPr lang="en-GB" sz="2400" dirty="0">
              <a:latin typeface="Arial" panose="020B0604020202020204" pitchFamily="34" charset="0"/>
              <a:ea typeface="Calibri" panose="020F0502020204030204" pitchFamily="34" charset="0"/>
              <a:cs typeface="Arial" panose="020B0604020202020204" pitchFamily="34" charset="0"/>
            </a:endParaRPr>
          </a:p>
          <a:p>
            <a:endParaRPr lang="en-GB" sz="2400" dirty="0">
              <a:latin typeface="Arial" panose="020B0604020202020204" pitchFamily="34" charset="0"/>
              <a:ea typeface="Calibri" panose="020F0502020204030204" pitchFamily="34" charset="0"/>
              <a:cs typeface="Arial" panose="020B0604020202020204" pitchFamily="34" charset="0"/>
            </a:endParaRPr>
          </a:p>
          <a:p>
            <a:endParaRPr lang="en-GB" sz="2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8783804"/>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44F2E34-7679-46CB-9B4C-022B8C4BD4F7}"/>
              </a:ext>
            </a:extLst>
          </p:cNvPr>
          <p:cNvSpPr>
            <a:spLocks noGrp="1"/>
          </p:cNvSpPr>
          <p:nvPr>
            <p:ph type="title"/>
          </p:nvPr>
        </p:nvSpPr>
        <p:spPr/>
        <p:txBody>
          <a:bodyPr>
            <a:noAutofit/>
          </a:bodyPr>
          <a:lstStyle/>
          <a:p>
            <a:r>
              <a:rPr lang="en-GB" sz="4000" dirty="0"/>
              <a:t>Population health (2)</a:t>
            </a:r>
          </a:p>
        </p:txBody>
      </p:sp>
      <p:sp>
        <p:nvSpPr>
          <p:cNvPr id="3" name="Text Placeholder 6">
            <a:extLst>
              <a:ext uri="{FF2B5EF4-FFF2-40B4-BE49-F238E27FC236}">
                <a16:creationId xmlns:a16="http://schemas.microsoft.com/office/drawing/2014/main" id="{D5C5FD3A-E4B3-4F42-9375-1C54E5B02D4C}"/>
              </a:ext>
            </a:extLst>
          </p:cNvPr>
          <p:cNvSpPr txBox="1">
            <a:spLocks/>
          </p:cNvSpPr>
          <p:nvPr/>
        </p:nvSpPr>
        <p:spPr>
          <a:xfrm>
            <a:off x="600869" y="1518444"/>
            <a:ext cx="10911681" cy="4924128"/>
          </a:xfrm>
          <a:prstGeom prst="rect">
            <a:avLst/>
          </a:prstGeom>
        </p:spPr>
        <p:txBody>
          <a:bodyPr/>
          <a:lstStyle>
            <a:lvl1pPr marL="571500" marR="0" indent="-571500" algn="l" defTabSz="825500" rtl="0" eaLnBrk="1" latinLnBrk="0" hangingPunct="1">
              <a:lnSpc>
                <a:spcPct val="100000"/>
              </a:lnSpc>
              <a:spcBef>
                <a:spcPts val="0"/>
              </a:spcBef>
              <a:spcAft>
                <a:spcPts val="600"/>
              </a:spcAft>
              <a:buClrTx/>
              <a:buSzTx/>
              <a:buFont typeface="Arial" panose="020B0604020202020204" pitchFamily="34" charset="0"/>
              <a:buChar char="•"/>
              <a:tabLst/>
              <a:defRPr sz="4000" b="0" i="0" u="none" strike="noStrike" cap="none" spc="0" baseline="0">
                <a:solidFill>
                  <a:srgbClr val="000000"/>
                </a:solidFill>
                <a:uFillTx/>
                <a:latin typeface="+mn-lt"/>
                <a:ea typeface="+mn-ea"/>
                <a:cs typeface="+mn-cs"/>
                <a:sym typeface="Helvetica Neue"/>
              </a:defRPr>
            </a:lvl1pPr>
            <a:lvl2pPr marL="685800" marR="0" indent="-685800" algn="l" defTabSz="825500" rtl="0" eaLnBrk="1" latinLnBrk="0" hangingPunct="1">
              <a:lnSpc>
                <a:spcPct val="100000"/>
              </a:lnSpc>
              <a:spcBef>
                <a:spcPts val="0"/>
              </a:spcBef>
              <a:spcAft>
                <a:spcPts val="0"/>
              </a:spcAft>
              <a:buClrTx/>
              <a:buSzTx/>
              <a:buFont typeface="Arial" panose="020B0604020202020204" pitchFamily="34" charset="0"/>
              <a:buChar char="•"/>
              <a:tabLst/>
              <a:defRPr sz="4000" b="0" i="0" u="none" strike="noStrike" cap="none" spc="0" baseline="0">
                <a:solidFill>
                  <a:srgbClr val="000000"/>
                </a:solidFill>
                <a:uFillTx/>
                <a:latin typeface="+mn-lt"/>
                <a:ea typeface="+mn-ea"/>
                <a:cs typeface="+mn-cs"/>
                <a:sym typeface="Helvetica Neue"/>
              </a:defRPr>
            </a:lvl2pPr>
            <a:lvl3pPr marL="2155825" marR="0" indent="-685800" algn="l" defTabSz="825500" rtl="0" eaLnBrk="1" latinLnBrk="0" hangingPunct="1">
              <a:lnSpc>
                <a:spcPct val="100000"/>
              </a:lnSpc>
              <a:spcBef>
                <a:spcPts val="0"/>
              </a:spcBef>
              <a:spcAft>
                <a:spcPts val="600"/>
              </a:spcAft>
              <a:buClrTx/>
              <a:buSzTx/>
              <a:buFont typeface="Courier New" panose="02070309020205020404" pitchFamily="49" charset="0"/>
              <a:buChar char="o"/>
              <a:tabLst/>
              <a:defRPr sz="4000" b="0" i="0" u="none" strike="noStrike" cap="none" spc="0" baseline="0">
                <a:solidFill>
                  <a:srgbClr val="000000"/>
                </a:solidFill>
                <a:uFillTx/>
                <a:latin typeface="+mn-lt"/>
                <a:ea typeface="+mn-ea"/>
                <a:cs typeface="+mn-cs"/>
                <a:sym typeface="Helvetica Neue"/>
              </a:defRPr>
            </a:lvl3pPr>
            <a:lvl4pPr marL="3233738" marR="0" indent="-817563" algn="l" defTabSz="825500" rtl="0" eaLnBrk="1" latinLnBrk="0" hangingPunct="1">
              <a:lnSpc>
                <a:spcPct val="100000"/>
              </a:lnSpc>
              <a:spcBef>
                <a:spcPts val="0"/>
              </a:spcBef>
              <a:spcAft>
                <a:spcPts val="600"/>
              </a:spcAft>
              <a:buClrTx/>
              <a:buSzTx/>
              <a:buFont typeface="Wingdings" panose="05000000000000000000" pitchFamily="2" charset="2"/>
              <a:buChar char="§"/>
              <a:tabLst>
                <a:tab pos="1698625" algn="l"/>
              </a:tabLst>
              <a:defRPr sz="4000" b="0" i="0" u="none" strike="noStrike" cap="none" spc="0" baseline="0">
                <a:solidFill>
                  <a:srgbClr val="000000"/>
                </a:solidFill>
                <a:uFillTx/>
                <a:latin typeface="+mn-lt"/>
                <a:ea typeface="+mn-ea"/>
                <a:cs typeface="+mn-cs"/>
                <a:sym typeface="Helvetica Neue"/>
              </a:defRPr>
            </a:lvl4pPr>
            <a:lvl5pPr marL="4081463" marR="0" indent="-685800" algn="l" defTabSz="825500" rtl="0" eaLnBrk="1" latinLnBrk="0" hangingPunct="1">
              <a:lnSpc>
                <a:spcPct val="100000"/>
              </a:lnSpc>
              <a:spcBef>
                <a:spcPts val="0"/>
              </a:spcBef>
              <a:spcAft>
                <a:spcPts val="600"/>
              </a:spcAft>
              <a:buClrTx/>
              <a:buSzTx/>
              <a:buFont typeface="Arial" panose="020B0604020202020204" pitchFamily="34" charset="0"/>
              <a:buChar char="•"/>
              <a:tabLst/>
              <a:defRPr sz="4000" b="0" i="0" u="none" strike="noStrike" cap="none" spc="0" baseline="0">
                <a:solidFill>
                  <a:srgbClr val="000000"/>
                </a:solidFill>
                <a:uFillTx/>
                <a:latin typeface="+mn-lt"/>
                <a:ea typeface="+mn-ea"/>
                <a:cs typeface="+mn-cs"/>
                <a:sym typeface="Helvetica Neue"/>
              </a:defRPr>
            </a:lvl5pPr>
            <a:lvl6pPr marL="4930775" marR="0" indent="-815975" algn="l" defTabSz="825500" rtl="0" eaLnBrk="1" latinLnBrk="0" hangingPunct="1">
              <a:lnSpc>
                <a:spcPct val="100000"/>
              </a:lnSpc>
              <a:spcBef>
                <a:spcPts val="0"/>
              </a:spcBef>
              <a:spcAft>
                <a:spcPts val="600"/>
              </a:spcAft>
              <a:buClrTx/>
              <a:buSzTx/>
              <a:buFont typeface="Courier New" panose="02070309020205020404" pitchFamily="49" charset="0"/>
              <a:buChar char="o"/>
              <a:tabLst/>
              <a:defRPr sz="4000" b="0" i="0" u="none" strike="noStrike" cap="none" spc="0" baseline="0">
                <a:solidFill>
                  <a:srgbClr val="000000"/>
                </a:solidFill>
                <a:uFillTx/>
                <a:latin typeface="+mn-lt"/>
                <a:ea typeface="+mn-ea"/>
                <a:cs typeface="+mn-cs"/>
                <a:sym typeface="Helvetica Neue"/>
              </a:defRPr>
            </a:lvl6pPr>
            <a:lvl7pPr marL="5649913" marR="0" indent="-719138" algn="l" defTabSz="825500" rtl="0" eaLnBrk="1" latinLnBrk="0" hangingPunct="1">
              <a:lnSpc>
                <a:spcPct val="100000"/>
              </a:lnSpc>
              <a:spcBef>
                <a:spcPts val="0"/>
              </a:spcBef>
              <a:spcAft>
                <a:spcPts val="600"/>
              </a:spcAft>
              <a:buClrTx/>
              <a:buSzTx/>
              <a:buFont typeface="Wingdings" panose="05000000000000000000" pitchFamily="2" charset="2"/>
              <a:buChar char="§"/>
              <a:tabLst/>
              <a:defRPr sz="4000" b="0" i="0" u="none" strike="noStrike" cap="none" spc="0" baseline="0">
                <a:solidFill>
                  <a:srgbClr val="000000"/>
                </a:solidFill>
                <a:uFillTx/>
                <a:latin typeface="+mn-lt"/>
                <a:ea typeface="+mn-ea"/>
                <a:cs typeface="+mn-cs"/>
                <a:sym typeface="Helvetica Neue"/>
              </a:defRPr>
            </a:lvl7pPr>
            <a:lvl8pPr marL="685800" marR="0" indent="0" algn="l" defTabSz="825500" rtl="0" eaLnBrk="1" latinLnBrk="0" hangingPunct="1">
              <a:lnSpc>
                <a:spcPct val="100000"/>
              </a:lnSpc>
              <a:spcBef>
                <a:spcPts val="0"/>
              </a:spcBef>
              <a:spcAft>
                <a:spcPts val="0"/>
              </a:spcAft>
              <a:buClrTx/>
              <a:buSzTx/>
              <a:buFont typeface="Arial" panose="020B0604020202020204" pitchFamily="34" charset="0"/>
              <a:buNone/>
              <a:tabLst/>
              <a:defRPr sz="5500" b="1" i="0" u="none" strike="noStrike" cap="none" spc="0" baseline="0">
                <a:solidFill>
                  <a:srgbClr val="000000"/>
                </a:solidFill>
                <a:uFillTx/>
                <a:latin typeface="+mn-lt"/>
                <a:ea typeface="+mn-ea"/>
                <a:cs typeface="+mn-cs"/>
                <a:sym typeface="Helvetica Neue"/>
              </a:defRPr>
            </a:lvl8pPr>
            <a:lvl9pPr marL="0" marR="0" indent="0" algn="l" defTabSz="825500" rtl="0" eaLnBrk="1" latinLnBrk="0" hangingPunct="1">
              <a:lnSpc>
                <a:spcPct val="100000"/>
              </a:lnSpc>
              <a:spcBef>
                <a:spcPts val="0"/>
              </a:spcBef>
              <a:spcAft>
                <a:spcPts val="0"/>
              </a:spcAft>
              <a:buClrTx/>
              <a:buSzTx/>
              <a:buFontTx/>
              <a:buNone/>
              <a:tabLst/>
              <a:defRPr sz="5500" b="1" i="0" u="none" strike="noStrike" cap="none" spc="0" baseline="0">
                <a:solidFill>
                  <a:srgbClr val="000000"/>
                </a:solidFill>
                <a:uFillTx/>
                <a:latin typeface="+mn-lt"/>
                <a:ea typeface="+mn-ea"/>
                <a:cs typeface="+mn-cs"/>
                <a:sym typeface="Helvetica Neue"/>
              </a:defRPr>
            </a:lvl9pPr>
          </a:lstStyle>
          <a:p>
            <a:pPr marL="0" indent="0">
              <a:buNone/>
            </a:pPr>
            <a:r>
              <a:rPr lang="en-GB" sz="2700" dirty="0">
                <a:latin typeface="Arial" panose="020B0604020202020204" pitchFamily="34" charset="0"/>
                <a:ea typeface="Calibri" panose="020F0502020204030204" pitchFamily="34" charset="0"/>
                <a:cs typeface="Arial" panose="020B0604020202020204" pitchFamily="34" charset="0"/>
              </a:rPr>
              <a:t>How the Leeds population would look if we organised it by need:</a:t>
            </a:r>
          </a:p>
          <a:p>
            <a:pPr marL="0" indent="0">
              <a:buNone/>
            </a:pPr>
            <a:r>
              <a:rPr lang="en-GB" sz="2400" dirty="0">
                <a:latin typeface="Arial" panose="020B0604020202020204" pitchFamily="34" charset="0"/>
                <a:ea typeface="Calibri" panose="020F0502020204030204" pitchFamily="34" charset="0"/>
                <a:cs typeface="Arial" panose="020B0604020202020204" pitchFamily="34" charset="0"/>
              </a:rPr>
              <a:t> </a:t>
            </a:r>
          </a:p>
          <a:p>
            <a:endParaRPr lang="en-GB" sz="2400" dirty="0">
              <a:latin typeface="Arial" panose="020B0604020202020204" pitchFamily="34" charset="0"/>
              <a:ea typeface="Calibri" panose="020F0502020204030204" pitchFamily="34" charset="0"/>
              <a:cs typeface="Arial" panose="020B0604020202020204" pitchFamily="34" charset="0"/>
            </a:endParaRPr>
          </a:p>
          <a:p>
            <a:endParaRPr lang="en-GB" sz="2400" dirty="0">
              <a:latin typeface="Arial" panose="020B0604020202020204" pitchFamily="34" charset="0"/>
              <a:ea typeface="Calibri" panose="020F0502020204030204" pitchFamily="34" charset="0"/>
              <a:cs typeface="Arial" panose="020B0604020202020204" pitchFamily="34" charset="0"/>
            </a:endParaRPr>
          </a:p>
          <a:p>
            <a:endParaRPr lang="en-GB" sz="2200" dirty="0">
              <a:latin typeface="Arial" panose="020B0604020202020204" pitchFamily="34" charset="0"/>
              <a:cs typeface="Arial" panose="020B0604020202020204" pitchFamily="34" charset="0"/>
            </a:endParaRPr>
          </a:p>
        </p:txBody>
      </p:sp>
      <p:pic>
        <p:nvPicPr>
          <p:cNvPr id="4" name="Picture 3" descr="A rectangle highlighting the population by need in different coloured squares and rectangles:&#10;&#10;Healthy is the largest, followed by long term conditions, then children, frailty, adult cancer, maternity, serious mental illness, people with learning disability and end of life">
            <a:extLst>
              <a:ext uri="{FF2B5EF4-FFF2-40B4-BE49-F238E27FC236}">
                <a16:creationId xmlns:a16="http://schemas.microsoft.com/office/drawing/2014/main" id="{C46F392D-0A71-40EF-9C81-BC2083886DBD}"/>
              </a:ext>
            </a:extLst>
          </p:cNvPr>
          <p:cNvPicPr>
            <a:picLocks noChangeAspect="1"/>
          </p:cNvPicPr>
          <p:nvPr/>
        </p:nvPicPr>
        <p:blipFill>
          <a:blip r:embed="rId2"/>
          <a:stretch>
            <a:fillRect/>
          </a:stretch>
        </p:blipFill>
        <p:spPr>
          <a:xfrm>
            <a:off x="2636875" y="2221277"/>
            <a:ext cx="7044627" cy="4221295"/>
          </a:xfrm>
          <a:prstGeom prst="rect">
            <a:avLst/>
          </a:prstGeom>
        </p:spPr>
      </p:pic>
    </p:spTree>
    <p:extLst>
      <p:ext uri="{BB962C8B-B14F-4D97-AF65-F5344CB8AC3E}">
        <p14:creationId xmlns:p14="http://schemas.microsoft.com/office/powerpoint/2010/main" val="2684787903"/>
      </p:ext>
    </p:extLst>
  </p:cSld>
  <p:clrMapOvr>
    <a:masterClrMapping/>
  </p:clrMapOvr>
  <p:transition spd="med"/>
</p:sld>
</file>

<file path=ppt/theme/theme1.xml><?xml version="1.0" encoding="utf-8"?>
<a:theme xmlns:a="http://schemas.openxmlformats.org/drawingml/2006/main" name="21_BasicWhite">
  <a:themeElements>
    <a:clrScheme name="21_BasicWhite">
      <a:dk1>
        <a:srgbClr val="5E5E5E"/>
      </a:dk1>
      <a:lt1>
        <a:srgbClr val="FFFFFF"/>
      </a:lt1>
      <a:dk2>
        <a:srgbClr val="A7A7A7"/>
      </a:dk2>
      <a:lt2>
        <a:srgbClr val="535353"/>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a:ea typeface="Helvetica"/>
        <a:cs typeface="Helvetica"/>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a:spAutoFit/>
      </a:bodyPr>
      <a:lstStyle>
        <a:def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t">
        <a:normAutofit/>
      </a:bodyPr>
      <a:lstStyle>
        <a:def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22_BasicWhite">
  <a:themeElements>
    <a:clrScheme name="Custom 2">
      <a:dk1>
        <a:srgbClr val="5E5E5E"/>
      </a:dk1>
      <a:lt1>
        <a:srgbClr val="FFFFFF"/>
      </a:lt1>
      <a:dk2>
        <a:srgbClr val="A7A7A7"/>
      </a:dk2>
      <a:lt2>
        <a:srgbClr val="535353"/>
      </a:lt2>
      <a:accent1>
        <a:srgbClr val="17385D"/>
      </a:accent1>
      <a:accent2>
        <a:srgbClr val="127C79"/>
      </a:accent2>
      <a:accent3>
        <a:srgbClr val="FAAFA5"/>
      </a:accent3>
      <a:accent4>
        <a:srgbClr val="F8EA2D"/>
      </a:accent4>
      <a:accent5>
        <a:srgbClr val="8CBDB8"/>
      </a:accent5>
      <a:accent6>
        <a:srgbClr val="F09550"/>
      </a:accent6>
      <a:hlink>
        <a:srgbClr val="17385D"/>
      </a:hlink>
      <a:folHlink>
        <a:srgbClr val="127C79"/>
      </a:folHlink>
    </a:clrScheme>
    <a:fontScheme name="21_BasicWhite">
      <a:majorFont>
        <a:latin typeface="Helvetica"/>
        <a:ea typeface="Helvetica"/>
        <a:cs typeface="Helvetica"/>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w="25400" cap="flat">
          <a:solidFill>
            <a:schemeClr val="accent2"/>
          </a:solidFill>
          <a:prstDash val="solid"/>
          <a:round/>
        </a:ln>
        <a:effectLst/>
        <a:sp3d/>
      </a:spPr>
      <a:bodyPr rot="0" spcFirstLastPara="1" vertOverflow="overflow" horzOverflow="overflow" vert="horz" wrap="square" lIns="50800" tIns="50800" rIns="50800" bIns="50800" numCol="1" spcCol="38100" rtlCol="0" anchor="ctr">
        <a:noAutofit/>
      </a:bodyPr>
      <a:lstStyle>
        <a:def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Helvetica Neue Medium"/>
            <a:ea typeface="Helvetica Neue Medium"/>
            <a:cs typeface="Helvetica Neue Medium"/>
            <a:sym typeface="Helvetica Neue Medium"/>
          </a:defRPr>
        </a:def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t">
        <a:normAutofit/>
      </a:bodyPr>
      <a:lstStyle>
        <a:def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Leeds Heath &amp; Care Partnership_PowerPoint Template v2" id="{561DBA7D-9DEA-4972-A356-D3F24189FE84}" vid="{08E9DDF9-C330-465B-BDB9-5832BD71E673}"/>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1160</TotalTime>
  <Words>2889</Words>
  <Application>Microsoft Office PowerPoint</Application>
  <PresentationFormat>Widescreen</PresentationFormat>
  <Paragraphs>288</Paragraphs>
  <Slides>36</Slides>
  <Notes>5</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36</vt:i4>
      </vt:variant>
    </vt:vector>
  </HeadingPairs>
  <TitlesOfParts>
    <vt:vector size="46" baseType="lpstr">
      <vt:lpstr>Arial</vt:lpstr>
      <vt:lpstr>Arial Black</vt:lpstr>
      <vt:lpstr>Calibri</vt:lpstr>
      <vt:lpstr>Courier New</vt:lpstr>
      <vt:lpstr>Helvetica Neue</vt:lpstr>
      <vt:lpstr>Helvetica Neue Medium</vt:lpstr>
      <vt:lpstr>Times New Roman</vt:lpstr>
      <vt:lpstr>Wingdings</vt:lpstr>
      <vt:lpstr>21_BasicWhite</vt:lpstr>
      <vt:lpstr>22_BasicWhite</vt:lpstr>
      <vt:lpstr>Public Involvement Workshop</vt:lpstr>
      <vt:lpstr>Recording</vt:lpstr>
      <vt:lpstr>Welcome and introductions</vt:lpstr>
      <vt:lpstr>Aim and outcomes of the workshop</vt:lpstr>
      <vt:lpstr>Agenda</vt:lpstr>
      <vt:lpstr>Ground rules</vt:lpstr>
      <vt:lpstr>Introduction to the Same Day Response Care Delivery Board  Steve Bush – Chair of the board</vt:lpstr>
      <vt:lpstr>Population health</vt:lpstr>
      <vt:lpstr>Population health (2)</vt:lpstr>
      <vt:lpstr>Population health (3)</vt:lpstr>
      <vt:lpstr>Population health (4)</vt:lpstr>
      <vt:lpstr>Population health (5)</vt:lpstr>
      <vt:lpstr>Population health (6)</vt:lpstr>
      <vt:lpstr>Getting boards “just right”</vt:lpstr>
      <vt:lpstr>The make up of the board</vt:lpstr>
      <vt:lpstr>What kinds of decisions do we make?</vt:lpstr>
      <vt:lpstr>Examples of things we’ve achieved</vt:lpstr>
      <vt:lpstr>Experiences of same day response services –  Using local people's experiences of same day response services to help shape and improve services in the future.  Caroline Mackay </vt:lpstr>
      <vt:lpstr>Experiences of same day response services</vt:lpstr>
      <vt:lpstr>Experiences of same day response services (2)</vt:lpstr>
      <vt:lpstr>Experiences of same day response services (3)</vt:lpstr>
      <vt:lpstr>Experiences of same day response services (4)</vt:lpstr>
      <vt:lpstr>Experiences of same day response services (5)</vt:lpstr>
      <vt:lpstr>  Outcome measures –  How will the board know it's making progress with its goals and ambitions?  Martin Earnshaw </vt:lpstr>
      <vt:lpstr>Outcome measures</vt:lpstr>
      <vt:lpstr>Outcome measures (2)</vt:lpstr>
      <vt:lpstr>Outcome measures (3)</vt:lpstr>
      <vt:lpstr>Outcome Measures (4)</vt:lpstr>
      <vt:lpstr>  Public representation and assurance –  Working to put local people and their experiences of same day response care at the heart of the board's work.  Caroline Mackay </vt:lpstr>
      <vt:lpstr>Public representation and assurance</vt:lpstr>
      <vt:lpstr>Public representation and assurance (2)</vt:lpstr>
      <vt:lpstr>Public representation and assurance (3)</vt:lpstr>
      <vt:lpstr>Public representation and assurance (4)</vt:lpstr>
      <vt:lpstr>Any final thoughts or questions? </vt:lpstr>
      <vt:lpstr>Next steps</vt:lpstr>
      <vt:lpstr>Thank you</vt:lpstr>
    </vt:vector>
  </TitlesOfParts>
  <Company>NHS Leeds CCG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Public Involvement Workshop</dc:title>
  <dc:creator>MACKAY, Caroline (NHS WEST YORKSHIRE ICB - 15F)</dc:creator>
  <cp:lastModifiedBy>STEWART, Adam (NHS WEST YORKSHIRE ICB - 15F)</cp:lastModifiedBy>
  <cp:revision>14</cp:revision>
  <dcterms:created xsi:type="dcterms:W3CDTF">2023-04-14T16:27:53Z</dcterms:created>
  <dcterms:modified xsi:type="dcterms:W3CDTF">2023-04-27T16:25:31Z</dcterms:modified>
</cp:coreProperties>
</file>